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8" r:id="rId2"/>
    <p:sldId id="374" r:id="rId3"/>
    <p:sldId id="371" r:id="rId4"/>
    <p:sldId id="301" r:id="rId5"/>
    <p:sldId id="373" r:id="rId6"/>
    <p:sldId id="365" r:id="rId7"/>
    <p:sldId id="366" r:id="rId8"/>
    <p:sldId id="367" r:id="rId9"/>
    <p:sldId id="368" r:id="rId10"/>
    <p:sldId id="369" r:id="rId11"/>
    <p:sldId id="370" r:id="rId12"/>
    <p:sldId id="37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9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  <a:srgbClr val="E7E6E6"/>
    <a:srgbClr val="E3C9F7"/>
    <a:srgbClr val="0F73EE"/>
    <a:srgbClr val="000000"/>
    <a:srgbClr val="1F4E79"/>
    <a:srgbClr val="6E0876"/>
    <a:srgbClr val="731AB6"/>
    <a:srgbClr val="740A47"/>
    <a:srgbClr val="720C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54" autoAdjust="0"/>
    <p:restoredTop sz="77608" autoAdjust="0"/>
  </p:normalViewPr>
  <p:slideViewPr>
    <p:cSldViewPr snapToGrid="0" showGuides="1">
      <p:cViewPr varScale="1">
        <p:scale>
          <a:sx n="80" d="100"/>
          <a:sy n="80" d="100"/>
        </p:scale>
        <p:origin x="156" y="96"/>
      </p:cViewPr>
      <p:guideLst>
        <p:guide orient="horz" pos="2205"/>
        <p:guide pos="3931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4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4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795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056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270B2583-4E2F-43BF-BBE4-85C7F0B82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5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DB8CB1A-B72B-4477-B637-6E772214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7E931172-E535-4CA3-8B09-65785CC4D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5C18D02B-4DE6-4263-9D64-CCC66AF143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9C44E5DC-7A1B-41A9-B265-C5D5D92D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271323F8-D311-482B-ABFD-C165C51AD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03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D649D238-AF4F-400D-A34D-53D4221CA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E6D70459-7FA8-4108-8128-0A9A378A0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B8040127-4C7C-4690-B00E-7C04EA64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8DC913BE-F12E-406B-A1C9-B5C027F4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6C407ECC-FE8C-472A-A9A3-CF479223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337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421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AE1C4AE5-8BE9-45E7-B61B-782201DCEF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81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B7ABED3B-0A72-4FC6-95E4-32B8B924DB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F7FAD0B4-62AF-477C-95DD-82D19DB502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6DA4F64-569F-4A68-A9DA-FB11B921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8D77CBAA-70D4-4712-88EF-9CDE3A17F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658F85FC-8FD9-44AB-9008-56BD3823A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BE050C28-CD7C-4044-96AB-F46BDDBFBC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BA171DB7-F869-4456-8173-92DC9C82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747F19FF-D7CA-40C4-88D6-0D39618B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771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4653A2B-BEF1-490E-91B6-50C7A1FC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E7C82118-F129-42D1-A854-041D41F30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ED89E93F-AF45-4874-B625-4E40D7A5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F6F0C7DF-A2C5-4CD4-AB47-B84D8D6B0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2F0B9518-09B2-45D0-A02B-D79C54E46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6065F7E9-C5FF-4ED1-AF20-30B62CD1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28A9D4CF-89D9-4B72-9181-8520F1C9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80FA4844-06FC-42C9-A835-E0BA06C3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94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2F5A66C-C407-4EA6-B750-54D13943B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85D5EBBB-4DC4-4364-B9E0-6F8EEA28E1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1DBC14E1-745A-4B15-95DC-FFB0F29C6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7EDEAD26-0D96-410A-9147-1A1C0207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953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B3EFDE61-73AE-46B4-8173-25A7C21B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EE4285D3-E195-4656-AACE-89CCA2B9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02F1BCD4-2240-4368-8B8E-A563608E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1F9C79E-E688-4A09-8533-9BBD9E22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AE9A2002-5A44-48E7-942C-5947C6EF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FEA637F3-D34C-40F1-BD1E-38E32396C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AB992AAE-7E60-47ED-8A0A-3084F9BE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E226EBE4-B5D8-4A7B-99CC-29226060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24696534-74A8-480A-BAAF-2C3A01D79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69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DF46CBEB-80BC-450C-A72C-A8FD272CA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723330C2-F0A2-4C0C-B333-6AD4E3C0D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2070CD2C-EE68-4724-BB81-CEC75E40F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C8C8CF3D-8ED2-4F04-9683-A1E1B624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2021/6/29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D4FA3EAD-D809-492D-AAFD-9A6F33FCF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4E949DB4-C99B-4DC7-BA9E-B1AAB295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82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39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7"/>
          <p:cNvSpPr txBox="1"/>
          <p:nvPr/>
        </p:nvSpPr>
        <p:spPr>
          <a:xfrm>
            <a:off x="1538943" y="3429000"/>
            <a:ext cx="3697704" cy="140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 defTabSz="1217930" fontAlgn="auto"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第</a:t>
            </a:r>
            <a:r>
              <a:rPr kumimoji="0" lang="en-US" altLang="zh-CN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8</a:t>
            </a:r>
            <a:r>
              <a:rPr lang="zh-CN" altLang="en-US" sz="4265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章</a:t>
            </a:r>
            <a:endParaRPr lang="en-US" altLang="zh-CN" sz="4265" noProof="1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ea"/>
            </a:endParaRPr>
          </a:p>
          <a:p>
            <a:pPr marR="0" algn="ctr" defTabSz="1217930" fontAlgn="auto">
              <a:buClrTx/>
              <a:buSzTx/>
              <a:buFont typeface="Arial" panose="020B0604020202020204" pitchFamily="34" charset="0"/>
              <a:defRPr/>
            </a:pPr>
            <a:r>
              <a:rPr lang="zh-CN" altLang="en-US" sz="4265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信息隐藏分析</a:t>
            </a:r>
            <a:endParaRPr kumimoji="0" lang="zh-CN" altLang="en-US" sz="4265" kern="1200" cap="none" spc="0" normalizeH="0" baseline="0" noProof="1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ea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="" xmlns:a16="http://schemas.microsoft.com/office/drawing/2014/main" id="{D18959CD-1338-4E63-A52A-0BC21F1232E2}"/>
              </a:ext>
            </a:extLst>
          </p:cNvPr>
          <p:cNvGrpSpPr/>
          <p:nvPr/>
        </p:nvGrpSpPr>
        <p:grpSpPr>
          <a:xfrm>
            <a:off x="2576451" y="1645590"/>
            <a:ext cx="1622688" cy="1622688"/>
            <a:chOff x="882649" y="2219325"/>
            <a:chExt cx="2070101" cy="2070101"/>
          </a:xfrm>
        </p:grpSpPr>
        <p:sp>
          <p:nvSpPr>
            <p:cNvPr id="21" name="椭圆 20">
              <a:extLst>
                <a:ext uri="{FF2B5EF4-FFF2-40B4-BE49-F238E27FC236}">
                  <a16:creationId xmlns="" xmlns:a16="http://schemas.microsoft.com/office/drawing/2014/main" id="{282408E6-4596-4D0A-A96B-81830C18893F}"/>
                </a:ext>
              </a:extLst>
            </p:cNvPr>
            <p:cNvSpPr/>
            <p:nvPr/>
          </p:nvSpPr>
          <p:spPr>
            <a:xfrm>
              <a:off x="1019174" y="2355850"/>
              <a:ext cx="1797050" cy="1797050"/>
            </a:xfrm>
            <a:prstGeom prst="ellipse">
              <a:avLst/>
            </a:prstGeom>
            <a:noFill/>
            <a:ln>
              <a:solidFill>
                <a:srgbClr val="0F73E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solidFill>
                    <a:schemeClr val="accent5">
                      <a:lumMod val="50000"/>
                    </a:schemeClr>
                  </a:solidFill>
                  <a:effectLst/>
                  <a:latin typeface="+mj-lt"/>
                  <a:ea typeface="微软雅黑 Light" panose="020B0502040204020203" pitchFamily="34" charset="-122"/>
                  <a:cs typeface="+mn-ea"/>
                  <a:sym typeface="+mn-lt"/>
                </a:rPr>
                <a:t>08</a:t>
              </a:r>
              <a:endParaRPr lang="en-US" sz="4000" b="1" dirty="0">
                <a:solidFill>
                  <a:schemeClr val="accent5">
                    <a:lumMod val="50000"/>
                  </a:schemeClr>
                </a:solidFill>
                <a:effectLst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22" name="空心弧 21">
              <a:extLst>
                <a:ext uri="{FF2B5EF4-FFF2-40B4-BE49-F238E27FC236}">
                  <a16:creationId xmlns="" xmlns:a16="http://schemas.microsoft.com/office/drawing/2014/main" id="{8B80C3FF-DD93-4C18-A9EC-80285B7240E1}"/>
                </a:ext>
              </a:extLst>
            </p:cNvPr>
            <p:cNvSpPr/>
            <p:nvPr/>
          </p:nvSpPr>
          <p:spPr>
            <a:xfrm rot="7613872">
              <a:off x="882649" y="2219325"/>
              <a:ext cx="2070101" cy="2070101"/>
            </a:xfrm>
            <a:prstGeom prst="blockArc">
              <a:avLst>
                <a:gd name="adj1" fmla="val 10800000"/>
                <a:gd name="adj2" fmla="val 3959450"/>
                <a:gd name="adj3" fmla="val 6684"/>
              </a:avLst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="" xmlns:a16="http://schemas.microsoft.com/office/drawing/2014/main" id="{12A82E0B-9D25-446B-8F32-A9D8487A9AD0}"/>
              </a:ext>
            </a:extLst>
          </p:cNvPr>
          <p:cNvGrpSpPr/>
          <p:nvPr/>
        </p:nvGrpSpPr>
        <p:grpSpPr>
          <a:xfrm>
            <a:off x="5562189" y="1839864"/>
            <a:ext cx="4963698" cy="617070"/>
            <a:chOff x="5493750" y="892151"/>
            <a:chExt cx="4963698" cy="617070"/>
          </a:xfrm>
        </p:grpSpPr>
        <p:sp>
          <p:nvSpPr>
            <p:cNvPr id="23" name="矩形: 圆角 22">
              <a:extLst>
                <a:ext uri="{FF2B5EF4-FFF2-40B4-BE49-F238E27FC236}">
                  <a16:creationId xmlns="" xmlns:a16="http://schemas.microsoft.com/office/drawing/2014/main" id="{C095CA76-D545-4989-B50F-B09221F1275A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2" name="human-head-silhouette-with-cogwheels_31441">
              <a:extLst>
                <a:ext uri="{FF2B5EF4-FFF2-40B4-BE49-F238E27FC236}">
                  <a16:creationId xmlns="" xmlns:a16="http://schemas.microsoft.com/office/drawing/2014/main" id="{02872135-AC6A-492C-99B3-89FA30F6281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37" name="矩形: 圆角 36">
              <a:extLst>
                <a:ext uri="{FF2B5EF4-FFF2-40B4-BE49-F238E27FC236}">
                  <a16:creationId xmlns="" xmlns:a16="http://schemas.microsoft.com/office/drawing/2014/main" id="{D7A274B6-75B4-4BAF-8B3F-E5F8448499E4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隐写分析分类</a:t>
              </a: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="" xmlns:a16="http://schemas.microsoft.com/office/drawing/2014/main" id="{E1E31CFC-5C30-40AE-8ECD-F4B931B407CB}"/>
              </a:ext>
            </a:extLst>
          </p:cNvPr>
          <p:cNvGrpSpPr/>
          <p:nvPr/>
        </p:nvGrpSpPr>
        <p:grpSpPr>
          <a:xfrm>
            <a:off x="5562189" y="2705873"/>
            <a:ext cx="4963698" cy="617070"/>
            <a:chOff x="5493750" y="892151"/>
            <a:chExt cx="4963698" cy="617070"/>
          </a:xfrm>
        </p:grpSpPr>
        <p:sp>
          <p:nvSpPr>
            <p:cNvPr id="68" name="矩形: 圆角 67">
              <a:extLst>
                <a:ext uri="{FF2B5EF4-FFF2-40B4-BE49-F238E27FC236}">
                  <a16:creationId xmlns="" xmlns:a16="http://schemas.microsoft.com/office/drawing/2014/main" id="{6209141D-852F-4EDD-BFB2-2E24EF815FD5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69" name="human-head-silhouette-with-cogwheels_31441">
              <a:extLst>
                <a:ext uri="{FF2B5EF4-FFF2-40B4-BE49-F238E27FC236}">
                  <a16:creationId xmlns="" xmlns:a16="http://schemas.microsoft.com/office/drawing/2014/main" id="{8EE55FAC-808D-4644-8AA1-4EFA0B5E929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0" name="矩形: 圆角 69">
              <a:extLst>
                <a:ext uri="{FF2B5EF4-FFF2-40B4-BE49-F238E27FC236}">
                  <a16:creationId xmlns="" xmlns:a16="http://schemas.microsoft.com/office/drawing/2014/main" id="{D3078D65-90C1-4B82-81C5-BB3AFB46B442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信息隐藏分析的层次</a:t>
              </a: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="" xmlns:a16="http://schemas.microsoft.com/office/drawing/2014/main" id="{9A043311-D6A0-402E-9983-4DB6C3CA3E17}"/>
              </a:ext>
            </a:extLst>
          </p:cNvPr>
          <p:cNvGrpSpPr/>
          <p:nvPr/>
        </p:nvGrpSpPr>
        <p:grpSpPr>
          <a:xfrm>
            <a:off x="5562189" y="3571882"/>
            <a:ext cx="4963698" cy="617070"/>
            <a:chOff x="5493750" y="892151"/>
            <a:chExt cx="4963698" cy="617070"/>
          </a:xfrm>
        </p:grpSpPr>
        <p:sp>
          <p:nvSpPr>
            <p:cNvPr id="72" name="矩形: 圆角 71">
              <a:extLst>
                <a:ext uri="{FF2B5EF4-FFF2-40B4-BE49-F238E27FC236}">
                  <a16:creationId xmlns="" xmlns:a16="http://schemas.microsoft.com/office/drawing/2014/main" id="{F475E58B-6D92-453A-9708-6FA60E04AB81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3" name="human-head-silhouette-with-cogwheels_31441">
              <a:extLst>
                <a:ext uri="{FF2B5EF4-FFF2-40B4-BE49-F238E27FC236}">
                  <a16:creationId xmlns="" xmlns:a16="http://schemas.microsoft.com/office/drawing/2014/main" id="{8F299281-0731-4A47-96EB-F6B0AC0B06B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4" name="矩形: 圆角 73">
              <a:extLst>
                <a:ext uri="{FF2B5EF4-FFF2-40B4-BE49-F238E27FC236}">
                  <a16:creationId xmlns="" xmlns:a16="http://schemas.microsoft.com/office/drawing/2014/main" id="{05CA8834-C07D-4DED-B654-26B0746CF0D4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隐写分析评价指标</a:t>
              </a: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="" xmlns:a16="http://schemas.microsoft.com/office/drawing/2014/main" id="{D990D0DE-EBDF-40FB-AFD1-D2D05EB40BB0}"/>
              </a:ext>
            </a:extLst>
          </p:cNvPr>
          <p:cNvGrpSpPr/>
          <p:nvPr/>
        </p:nvGrpSpPr>
        <p:grpSpPr>
          <a:xfrm>
            <a:off x="5562189" y="4437891"/>
            <a:ext cx="4963698" cy="617070"/>
            <a:chOff x="5493750" y="892151"/>
            <a:chExt cx="4963698" cy="617070"/>
          </a:xfrm>
        </p:grpSpPr>
        <p:sp>
          <p:nvSpPr>
            <p:cNvPr id="76" name="矩形: 圆角 75">
              <a:extLst>
                <a:ext uri="{FF2B5EF4-FFF2-40B4-BE49-F238E27FC236}">
                  <a16:creationId xmlns="" xmlns:a16="http://schemas.microsoft.com/office/drawing/2014/main" id="{0C0E9005-7AD5-4449-AFF5-0C5828616EDC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7" name="human-head-silhouette-with-cogwheels_31441">
              <a:extLst>
                <a:ext uri="{FF2B5EF4-FFF2-40B4-BE49-F238E27FC236}">
                  <a16:creationId xmlns="" xmlns:a16="http://schemas.microsoft.com/office/drawing/2014/main" id="{E5937F5A-FCDE-4DD7-9479-8756D520454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8" name="矩形: 圆角 77">
              <a:extLst>
                <a:ext uri="{FF2B5EF4-FFF2-40B4-BE49-F238E27FC236}">
                  <a16:creationId xmlns="" xmlns:a16="http://schemas.microsoft.com/office/drawing/2014/main" id="{23C5E185-68B5-4D84-8901-72B846C0B205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信息隐藏分析示例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800"/>
                            </p:stCondLst>
                            <p:childTnLst>
                              <p:par>
                                <p:cTn id="2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00"/>
                            </p:stCondLst>
                            <p:childTnLst>
                              <p:par>
                                <p:cTn id="3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198F93C-12D6-4AAD-A365-A8A6AB7D549D}"/>
              </a:ext>
            </a:extLst>
          </p:cNvPr>
          <p:cNvGrpSpPr/>
          <p:nvPr/>
        </p:nvGrpSpPr>
        <p:grpSpPr>
          <a:xfrm>
            <a:off x="1259350" y="637786"/>
            <a:ext cx="4928090" cy="840284"/>
            <a:chOff x="3135993" y="1051060"/>
            <a:chExt cx="4928090" cy="840284"/>
          </a:xfrm>
        </p:grpSpPr>
        <p:sp>
          <p:nvSpPr>
            <p:cNvPr id="3" name="矩形: 圆角 164">
              <a:extLst>
                <a:ext uri="{FF2B5EF4-FFF2-40B4-BE49-F238E27FC236}">
                  <a16:creationId xmlns:a16="http://schemas.microsoft.com/office/drawing/2014/main" xmlns="" id="{4802EBD0-2BC9-47E2-8167-0327242C91E1}"/>
                </a:ext>
              </a:extLst>
            </p:cNvPr>
            <p:cNvSpPr/>
            <p:nvPr/>
          </p:nvSpPr>
          <p:spPr>
            <a:xfrm>
              <a:off x="3946107" y="1280937"/>
              <a:ext cx="4117976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n-ea"/>
              </a:endParaRPr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80F8BD9F-5AB6-454D-AC3C-AC81323EE992}"/>
                </a:ext>
              </a:extLst>
            </p:cNvPr>
            <p:cNvSpPr/>
            <p:nvPr/>
          </p:nvSpPr>
          <p:spPr>
            <a:xfrm>
              <a:off x="4110039" y="1333399"/>
              <a:ext cx="377539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性能指标之间相互制约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1CC55BCB-DA63-48FC-9E20-9E8E7A2D2F19}"/>
                </a:ext>
              </a:extLst>
            </p:cNvPr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n-ea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DC838C3D-2AE4-4C54-A612-E9C3203692B4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/>
        </p:nvSpPr>
        <p:spPr>
          <a:xfrm>
            <a:off x="2069466" y="4128131"/>
            <a:ext cx="7999820" cy="1200329"/>
          </a:xfrm>
          <a:prstGeom prst="rect">
            <a:avLst/>
          </a:prstGeom>
          <a:solidFill>
            <a:srgbClr val="E3C9F7">
              <a:alpha val="40000"/>
            </a:srgbClr>
          </a:solidFill>
        </p:spPr>
        <p:txBody>
          <a:bodyPr wrap="square">
            <a:spAutoFit/>
          </a:bodyPr>
          <a:lstStyle/>
          <a:p>
            <a:pPr algn="just"/>
            <a:r>
              <a:rPr lang="en-US" altLang="zh-CN" sz="2400" dirty="0" smtClean="0">
                <a:latin typeface="+mn-ea"/>
              </a:rPr>
              <a:t>        </a:t>
            </a:r>
            <a:r>
              <a:rPr lang="zh-CN" altLang="zh-CN" sz="2400" dirty="0" smtClean="0">
                <a:latin typeface="+mn-ea"/>
              </a:rPr>
              <a:t>当</a:t>
            </a:r>
            <a:r>
              <a:rPr lang="zh-CN" altLang="zh-CN" sz="2400" dirty="0">
                <a:latin typeface="+mn-ea"/>
              </a:rPr>
              <a:t>采用高阶或者更多统计特征进行分析的隐写分析</a:t>
            </a:r>
            <a:r>
              <a:rPr lang="zh-CN" altLang="zh-CN" sz="2400" dirty="0" smtClean="0">
                <a:latin typeface="+mn-ea"/>
              </a:rPr>
              <a:t>算法</a:t>
            </a:r>
            <a:r>
              <a:rPr lang="zh-CN" altLang="en-US" sz="2400" dirty="0" smtClean="0">
                <a:latin typeface="+mn-ea"/>
              </a:rPr>
              <a:t>时</a:t>
            </a:r>
            <a:r>
              <a:rPr lang="zh-CN" altLang="zh-CN" sz="2400" dirty="0" smtClean="0">
                <a:latin typeface="+mn-ea"/>
              </a:rPr>
              <a:t>，</a:t>
            </a:r>
            <a:r>
              <a:rPr lang="zh-CN" altLang="zh-CN" sz="2400" kern="100" dirty="0" smtClean="0">
                <a:solidFill>
                  <a:srgbClr val="0F73EE"/>
                </a:solidFill>
                <a:latin typeface="+mn-ea"/>
                <a:cs typeface="Times New Roman" panose="02020603050405020304" pitchFamily="18" charset="0"/>
              </a:rPr>
              <a:t>复杂</a:t>
            </a:r>
            <a:r>
              <a:rPr lang="zh-CN" altLang="zh-CN" sz="2400" kern="100" dirty="0">
                <a:solidFill>
                  <a:srgbClr val="0F73EE"/>
                </a:solidFill>
                <a:latin typeface="+mn-ea"/>
                <a:cs typeface="Times New Roman" panose="02020603050405020304" pitchFamily="18" charset="0"/>
              </a:rPr>
              <a:t>度会提高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，同时将会更加有效地检测出秘密信息，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增加算法的准确性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，但是算法的</a:t>
            </a:r>
            <a:r>
              <a:rPr lang="zh-CN" altLang="zh-CN" sz="2400" kern="100" dirty="0">
                <a:solidFill>
                  <a:srgbClr val="0F73EE"/>
                </a:solidFill>
                <a:latin typeface="+mn-ea"/>
                <a:cs typeface="Times New Roman" panose="02020603050405020304" pitchFamily="18" charset="0"/>
              </a:rPr>
              <a:t>实时性就比</a:t>
            </a:r>
            <a:r>
              <a:rPr lang="zh-CN" altLang="zh-CN" sz="2400" kern="100" dirty="0" smtClean="0">
                <a:solidFill>
                  <a:srgbClr val="0F73EE"/>
                </a:solidFill>
                <a:latin typeface="+mn-ea"/>
                <a:cs typeface="Times New Roman" panose="02020603050405020304" pitchFamily="18" charset="0"/>
              </a:rPr>
              <a:t>较差</a:t>
            </a:r>
            <a:r>
              <a:rPr lang="zh-CN" altLang="en-US" sz="2400" kern="100" dirty="0" smtClean="0">
                <a:solidFill>
                  <a:srgbClr val="0F73EE"/>
                </a:solidFill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2400" dirty="0">
              <a:solidFill>
                <a:srgbClr val="0F73EE"/>
              </a:solidFill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017086" y="2318353"/>
            <a:ext cx="8052200" cy="1569660"/>
          </a:xfrm>
          <a:prstGeom prst="rect">
            <a:avLst/>
          </a:prstGeom>
          <a:solidFill>
            <a:srgbClr val="BDD7EE">
              <a:alpha val="50196"/>
            </a:srgbClr>
          </a:solidFill>
        </p:spPr>
        <p:txBody>
          <a:bodyPr wrap="square">
            <a:spAutoFit/>
          </a:bodyPr>
          <a:lstStyle/>
          <a:p>
            <a:pPr indent="266700" algn="just"/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    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准确性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和适用性之间相互制约</a:t>
            </a:r>
            <a:r>
              <a:rPr lang="zh-CN" altLang="en-US" sz="2400" kern="100" dirty="0">
                <a:latin typeface="+mn-ea"/>
                <a:cs typeface="Times New Roman" panose="02020603050405020304" pitchFamily="18" charset="0"/>
              </a:rPr>
              <a:t>：</a:t>
            </a:r>
            <a:endParaRPr lang="zh-CN" altLang="en-US" sz="2400" dirty="0">
              <a:latin typeface="+mn-ea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    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当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某一个算法的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准确性较高时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候，这种算法或许只能是针对某一种或者某几种隐写算法，</a:t>
            </a:r>
            <a:r>
              <a:rPr lang="zh-CN" altLang="zh-CN" sz="2400" kern="100" dirty="0">
                <a:solidFill>
                  <a:srgbClr val="0F73EE"/>
                </a:solidFill>
                <a:latin typeface="+mn-ea"/>
                <a:cs typeface="Times New Roman" panose="02020603050405020304" pitchFamily="18" charset="0"/>
              </a:rPr>
              <a:t>适用性较差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。当某一种算法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适用性较好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时，这种算法的</a:t>
            </a:r>
            <a:r>
              <a:rPr lang="zh-CN" altLang="zh-CN" sz="2400" kern="100" dirty="0">
                <a:solidFill>
                  <a:srgbClr val="0F73EE"/>
                </a:solidFill>
                <a:latin typeface="+mn-ea"/>
                <a:cs typeface="Times New Roman" panose="02020603050405020304" pitchFamily="18" charset="0"/>
              </a:rPr>
              <a:t>准确性可能就较差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。</a:t>
            </a:r>
            <a:endParaRPr lang="zh-CN" altLang="zh-CN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609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198F93C-12D6-4AAD-A365-A8A6AB7D549D}"/>
              </a:ext>
            </a:extLst>
          </p:cNvPr>
          <p:cNvGrpSpPr/>
          <p:nvPr/>
        </p:nvGrpSpPr>
        <p:grpSpPr>
          <a:xfrm>
            <a:off x="1259350" y="637786"/>
            <a:ext cx="4027586" cy="840284"/>
            <a:chOff x="3135993" y="1051060"/>
            <a:chExt cx="4027586" cy="840284"/>
          </a:xfrm>
        </p:grpSpPr>
        <p:sp>
          <p:nvSpPr>
            <p:cNvPr id="3" name="矩形: 圆角 164">
              <a:extLst>
                <a:ext uri="{FF2B5EF4-FFF2-40B4-BE49-F238E27FC236}">
                  <a16:creationId xmlns:a16="http://schemas.microsoft.com/office/drawing/2014/main" xmlns="" id="{4802EBD0-2BC9-47E2-8167-0327242C91E1}"/>
                </a:ext>
              </a:extLst>
            </p:cNvPr>
            <p:cNvSpPr/>
            <p:nvPr/>
          </p:nvSpPr>
          <p:spPr>
            <a:xfrm>
              <a:off x="3839427" y="1280937"/>
              <a:ext cx="3324152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80F8BD9F-5AB6-454D-AC3C-AC81323EE992}"/>
                </a:ext>
              </a:extLst>
            </p:cNvPr>
            <p:cNvSpPr/>
            <p:nvPr/>
          </p:nvSpPr>
          <p:spPr>
            <a:xfrm>
              <a:off x="3972879" y="1333399"/>
              <a:ext cx="305724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隐写率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与</a:t>
              </a:r>
              <a:r>
                <a:rPr lang="zh-CN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嵌入</a:t>
              </a:r>
              <a:r>
                <a:rPr lang="zh-CN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效率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1CC55BCB-DA63-48FC-9E20-9E8E7A2D2F19}"/>
                </a:ext>
              </a:extLst>
            </p:cNvPr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DC838C3D-2AE4-4C54-A612-E9C3203692B4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2660652" y="2555019"/>
            <a:ext cx="6973203" cy="1938992"/>
          </a:xfrm>
          <a:prstGeom prst="rect">
            <a:avLst/>
          </a:prstGeom>
          <a:solidFill>
            <a:srgbClr val="BDD7EE">
              <a:alpha val="40000"/>
            </a:srgbClr>
          </a:solidFill>
        </p:spPr>
        <p:txBody>
          <a:bodyPr wrap="square">
            <a:spAutoFit/>
          </a:bodyPr>
          <a:lstStyle/>
          <a:p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隐写率</a:t>
            </a: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(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用于隐藏秘密信息的样点数</a:t>
            </a: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/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载体样点总数</a:t>
            </a: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)</a:t>
            </a:r>
          </a:p>
          <a:p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嵌入效率</a:t>
            </a: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(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隐藏的秘密信息总数</a:t>
            </a: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/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载体样点总数</a:t>
            </a: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)</a:t>
            </a:r>
          </a:p>
          <a:p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21192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198F93C-12D6-4AAD-A365-A8A6AB7D549D}"/>
              </a:ext>
            </a:extLst>
          </p:cNvPr>
          <p:cNvGrpSpPr/>
          <p:nvPr/>
        </p:nvGrpSpPr>
        <p:grpSpPr>
          <a:xfrm>
            <a:off x="1259350" y="637786"/>
            <a:ext cx="4027586" cy="840284"/>
            <a:chOff x="3135993" y="1051060"/>
            <a:chExt cx="4027586" cy="840284"/>
          </a:xfrm>
        </p:grpSpPr>
        <p:sp>
          <p:nvSpPr>
            <p:cNvPr id="3" name="矩形: 圆角 164">
              <a:extLst>
                <a:ext uri="{FF2B5EF4-FFF2-40B4-BE49-F238E27FC236}">
                  <a16:creationId xmlns:a16="http://schemas.microsoft.com/office/drawing/2014/main" xmlns="" id="{4802EBD0-2BC9-47E2-8167-0327242C91E1}"/>
                </a:ext>
              </a:extLst>
            </p:cNvPr>
            <p:cNvSpPr/>
            <p:nvPr/>
          </p:nvSpPr>
          <p:spPr>
            <a:xfrm>
              <a:off x="3839427" y="1280937"/>
              <a:ext cx="3324152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80F8BD9F-5AB6-454D-AC3C-AC81323EE992}"/>
                </a:ext>
              </a:extLst>
            </p:cNvPr>
            <p:cNvSpPr/>
            <p:nvPr/>
          </p:nvSpPr>
          <p:spPr>
            <a:xfrm>
              <a:off x="4338639" y="1333399"/>
              <a:ext cx="233910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音频隐</a:t>
              </a:r>
              <a:r>
                <a:rPr lang="zh-CN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写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分析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1CC55BCB-DA63-48FC-9E20-9E8E7A2D2F19}"/>
                </a:ext>
              </a:extLst>
            </p:cNvPr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DC838C3D-2AE4-4C54-A612-E9C3203692B4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1962783" y="1859340"/>
            <a:ext cx="8313331" cy="3785652"/>
          </a:xfrm>
          <a:prstGeom prst="rect">
            <a:avLst/>
          </a:prstGeom>
          <a:solidFill>
            <a:srgbClr val="BDD7EE">
              <a:alpha val="50196"/>
            </a:srgbClr>
          </a:solidFill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音频分段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：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音频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隐写算法通常将信号分为若干分段，在每个分段中依次嵌入秘密信息。因此检测秘密信息时，首先需要确定隐写算法的分段大小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。图像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隐写算法，通常选择</a:t>
            </a:r>
            <a:r>
              <a:rPr lang="en-US" altLang="zh-CN" sz="2400" kern="100" dirty="0">
                <a:latin typeface="+mn-ea"/>
                <a:cs typeface="Times New Roman" panose="02020603050405020304" pitchFamily="18" charset="0"/>
              </a:rPr>
              <a:t>8×8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的像素块隐藏秘密信息。音频则不同，根据音频的短时平稳特性，音频分段长度一般可在</a:t>
            </a:r>
            <a:r>
              <a:rPr lang="en-US" altLang="zh-CN" sz="2400" kern="100" dirty="0">
                <a:cs typeface="Times New Roman" panose="02020603050405020304" pitchFamily="18" charset="0"/>
              </a:rPr>
              <a:t>10</a:t>
            </a:r>
            <a:r>
              <a:rPr lang="zh-CN" altLang="zh-CN" sz="2400" kern="100" dirty="0">
                <a:cs typeface="Times New Roman" panose="02020603050405020304" pitchFamily="18" charset="0"/>
              </a:rPr>
              <a:t>～</a:t>
            </a:r>
            <a:r>
              <a:rPr lang="en-US" altLang="zh-CN" sz="2400" kern="100" dirty="0">
                <a:cs typeface="Times New Roman" panose="02020603050405020304" pitchFamily="18" charset="0"/>
              </a:rPr>
              <a:t>30 </a:t>
            </a:r>
            <a:r>
              <a:rPr lang="en-US" altLang="zh-CN" sz="2400" kern="100" dirty="0" err="1">
                <a:cs typeface="Times New Roman" panose="02020603050405020304" pitchFamily="18" charset="0"/>
              </a:rPr>
              <a:t>ms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之间，隐写算法具体选择多大分段长度，分析算法需要在较大的范围内来对分段长度进行选择并检测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 </a:t>
            </a:r>
            <a:endParaRPr lang="en-US" altLang="zh-CN" sz="2400" kern="100" smtClean="0">
              <a:latin typeface="+mn-ea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音频</a:t>
            </a:r>
            <a:r>
              <a:rPr lang="zh-CN" altLang="zh-CN" sz="2400" kern="100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值域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：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图像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在时域隐藏秘密信息时，无论是彩色图还是灰度图，像素值都是非负的。音频的常见格式中，除去无符号</a:t>
            </a:r>
            <a:r>
              <a:rPr lang="en-US" altLang="zh-CN" sz="2400" kern="100" dirty="0">
                <a:latin typeface="+mn-ea"/>
                <a:cs typeface="Times New Roman" panose="02020603050405020304" pitchFamily="18" charset="0"/>
              </a:rPr>
              <a:t>8 bit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量化精度格式外，其他都是有符号量化值。</a:t>
            </a:r>
            <a:endParaRPr lang="zh-CN" altLang="zh-CN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05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3D5C15D2-B8DC-40A5-BE5E-C5195324B4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="" xmlns:a16="http://schemas.microsoft.com/office/drawing/2014/main" id="{A7071F2D-FDBA-4586-921E-326B254286B2}"/>
              </a:ext>
            </a:extLst>
          </p:cNvPr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400" dirty="0" smtClean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隐写分析评价指标</a:t>
            </a:r>
            <a:endParaRPr lang="zh-CN" altLang="en-US" sz="44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88DA879F-1FFD-4D12-B187-405E4B1CC34E}"/>
              </a:ext>
            </a:extLst>
          </p:cNvPr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>
              <a:extLst>
                <a:ext uri="{FF2B5EF4-FFF2-40B4-BE49-F238E27FC236}">
                  <a16:creationId xmlns="" xmlns:a16="http://schemas.microsoft.com/office/drawing/2014/main" id="{59234671-5A91-4BA2-8FAA-852FD51F7201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="" xmlns:a16="http://schemas.microsoft.com/office/drawing/2014/main" id="{D53DF048-61C3-4F9C-8F96-6526175E80D2}"/>
                </a:ext>
              </a:extLst>
            </p:cNvPr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194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DB72D15E-56C9-47D1-AE20-D191005AF7D4}"/>
              </a:ext>
            </a:extLst>
          </p:cNvPr>
          <p:cNvGrpSpPr/>
          <p:nvPr/>
        </p:nvGrpSpPr>
        <p:grpSpPr>
          <a:xfrm>
            <a:off x="4281711" y="490700"/>
            <a:ext cx="3688809" cy="1109044"/>
            <a:chOff x="3279913" y="488294"/>
            <a:chExt cx="3688809" cy="1109044"/>
          </a:xfrm>
        </p:grpSpPr>
        <p:grpSp>
          <p:nvGrpSpPr>
            <p:cNvPr id="8" name="组合 7">
              <a:extLst>
                <a:ext uri="{FF2B5EF4-FFF2-40B4-BE49-F238E27FC236}">
                  <a16:creationId xmlns="" xmlns:a16="http://schemas.microsoft.com/office/drawing/2014/main" id="{54D7072D-9006-4F61-8701-AD73654F34FB}"/>
                </a:ext>
              </a:extLst>
            </p:cNvPr>
            <p:cNvGrpSpPr/>
            <p:nvPr/>
          </p:nvGrpSpPr>
          <p:grpSpPr>
            <a:xfrm>
              <a:off x="3279913" y="909457"/>
              <a:ext cx="3688809" cy="687881"/>
              <a:chOff x="3279913" y="909457"/>
              <a:chExt cx="3688809" cy="687881"/>
            </a:xfrm>
          </p:grpSpPr>
          <p:sp>
            <p:nvSpPr>
              <p:cNvPr id="162" name="矩形: 圆角 157">
                <a:extLst>
                  <a:ext uri="{FF2B5EF4-FFF2-40B4-BE49-F238E27FC236}">
                    <a16:creationId xmlns="" xmlns:a16="http://schemas.microsoft.com/office/drawing/2014/main" id="{2D27804F-65BC-4B2F-8986-A8A413072B38}"/>
                  </a:ext>
                </a:extLst>
              </p:cNvPr>
              <p:cNvSpPr/>
              <p:nvPr/>
            </p:nvSpPr>
            <p:spPr>
              <a:xfrm>
                <a:off x="3279913" y="909457"/>
                <a:ext cx="3688809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63" name="文本框 162">
                <a:extLst>
                  <a:ext uri="{FF2B5EF4-FFF2-40B4-BE49-F238E27FC236}">
                    <a16:creationId xmlns="" xmlns:a16="http://schemas.microsoft.com/office/drawing/2014/main" id="{B70BD260-40B0-4750-8233-47B93CCCB4FE}"/>
                  </a:ext>
                </a:extLst>
              </p:cNvPr>
              <p:cNvSpPr txBox="1"/>
              <p:nvPr/>
            </p:nvSpPr>
            <p:spPr>
              <a:xfrm>
                <a:off x="4801757" y="1032190"/>
                <a:ext cx="1826141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隐</a:t>
                </a:r>
                <a:r>
                  <a:rPr lang="zh-CN" altLang="en-US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写攻击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9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  <a:extLst>
                <a:ext uri="{FF2B5EF4-FFF2-40B4-BE49-F238E27FC236}">
                  <a16:creationId xmlns="" xmlns:a16="http://schemas.microsoft.com/office/drawing/2014/main" id="{C9832D6E-35FB-473B-BD7B-D6C6FEF2F018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0" name="ïṥļîḋè">
                <a:extLst>
                  <a:ext uri="{FF2B5EF4-FFF2-40B4-BE49-F238E27FC236}">
                    <a16:creationId xmlns="" xmlns:a16="http://schemas.microsoft.com/office/drawing/2014/main" id="{967AE4BA-4134-4386-80B7-AE8FE9E43652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íṣḻíďe">
                <a:extLst>
                  <a:ext uri="{FF2B5EF4-FFF2-40B4-BE49-F238E27FC236}">
                    <a16:creationId xmlns="" xmlns:a16="http://schemas.microsoft.com/office/drawing/2014/main" id="{1ED77A18-B0C0-4017-946E-EB25E4CDF671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íś1îḍê">
                <a:extLst>
                  <a:ext uri="{FF2B5EF4-FFF2-40B4-BE49-F238E27FC236}">
                    <a16:creationId xmlns="" xmlns:a16="http://schemas.microsoft.com/office/drawing/2014/main" id="{E9A53794-6152-4F8C-B2C6-D5E9A89DFCAC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š1ïḍe">
                <a:extLst>
                  <a:ext uri="{FF2B5EF4-FFF2-40B4-BE49-F238E27FC236}">
                    <a16:creationId xmlns="" xmlns:a16="http://schemas.microsoft.com/office/drawing/2014/main" id="{FA9CD111-634A-4FBA-9649-820B5F0243EC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ísḻiḍè">
                <a:extLst>
                  <a:ext uri="{FF2B5EF4-FFF2-40B4-BE49-F238E27FC236}">
                    <a16:creationId xmlns="" xmlns:a16="http://schemas.microsoft.com/office/drawing/2014/main" id="{A3E1E62D-B048-4F74-91E4-B73D7EBF1C0F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iSlïḓe">
                <a:extLst>
                  <a:ext uri="{FF2B5EF4-FFF2-40B4-BE49-F238E27FC236}">
                    <a16:creationId xmlns="" xmlns:a16="http://schemas.microsoft.com/office/drawing/2014/main" id="{6CC4F550-6A41-44BD-B89E-421A7476EB48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iṣļidé">
                <a:extLst>
                  <a:ext uri="{FF2B5EF4-FFF2-40B4-BE49-F238E27FC236}">
                    <a16:creationId xmlns="" xmlns:a16="http://schemas.microsoft.com/office/drawing/2014/main" id="{421B9C5F-23C5-411D-9DA9-DBA622FA0481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liḋe">
                <a:extLst>
                  <a:ext uri="{FF2B5EF4-FFF2-40B4-BE49-F238E27FC236}">
                    <a16:creationId xmlns="" xmlns:a16="http://schemas.microsoft.com/office/drawing/2014/main" id="{0DAC5A5F-2554-46A0-805D-459407A4A2A1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śḷíḓé">
                <a:extLst>
                  <a:ext uri="{FF2B5EF4-FFF2-40B4-BE49-F238E27FC236}">
                    <a16:creationId xmlns="" xmlns:a16="http://schemas.microsoft.com/office/drawing/2014/main" id="{D8A6207E-2D88-4A8C-8753-55D945DF2FB8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S1îḋe">
                <a:extLst>
                  <a:ext uri="{FF2B5EF4-FFF2-40B4-BE49-F238E27FC236}">
                    <a16:creationId xmlns="" xmlns:a16="http://schemas.microsoft.com/office/drawing/2014/main" id="{0E93BCEA-F976-48AB-A0E7-3C44EDC90197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ś1íḍê">
                <a:extLst>
                  <a:ext uri="{FF2B5EF4-FFF2-40B4-BE49-F238E27FC236}">
                    <a16:creationId xmlns="" xmlns:a16="http://schemas.microsoft.com/office/drawing/2014/main" id="{25F29581-BD59-4460-8719-602C9EBD3C96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ṡļïḋé">
                <a:extLst>
                  <a:ext uri="{FF2B5EF4-FFF2-40B4-BE49-F238E27FC236}">
                    <a16:creationId xmlns="" xmlns:a16="http://schemas.microsoft.com/office/drawing/2014/main" id="{98160F69-A29E-4F2F-9CEB-8F3000D90DCF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Sḷîḓè">
                <a:extLst>
                  <a:ext uri="{FF2B5EF4-FFF2-40B4-BE49-F238E27FC236}">
                    <a16:creationId xmlns="" xmlns:a16="http://schemas.microsoft.com/office/drawing/2014/main" id="{D610000F-170B-4CA9-BAA6-5C916AC3C0D3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ï$ḷïḑe">
                <a:extLst>
                  <a:ext uri="{FF2B5EF4-FFF2-40B4-BE49-F238E27FC236}">
                    <a16:creationId xmlns="" xmlns:a16="http://schemas.microsoft.com/office/drawing/2014/main" id="{B5B0C471-48A5-41C5-A51C-711B4CAE4C96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ŝlïḋé">
                <a:extLst>
                  <a:ext uri="{FF2B5EF4-FFF2-40B4-BE49-F238E27FC236}">
                    <a16:creationId xmlns="" xmlns:a16="http://schemas.microsoft.com/office/drawing/2014/main" id="{30C33E1D-DBD2-495E-928F-E73158598E65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ŝlîḍê">
                <a:extLst>
                  <a:ext uri="{FF2B5EF4-FFF2-40B4-BE49-F238E27FC236}">
                    <a16:creationId xmlns="" xmlns:a16="http://schemas.microsoft.com/office/drawing/2014/main" id="{81844F67-6A76-4DCE-941A-9D8C9522F4E1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ŝḷíḋê">
                <a:extLst>
                  <a:ext uri="{FF2B5EF4-FFF2-40B4-BE49-F238E27FC236}">
                    <a16:creationId xmlns="" xmlns:a16="http://schemas.microsoft.com/office/drawing/2014/main" id="{D37E946F-5399-4294-8CDF-3DFE4412C110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ŝḻidê">
                <a:extLst>
                  <a:ext uri="{FF2B5EF4-FFF2-40B4-BE49-F238E27FC236}">
                    <a16:creationId xmlns="" xmlns:a16="http://schemas.microsoft.com/office/drawing/2014/main" id="{BFDBEF73-595E-4CDD-BBF8-BE7B3CFF792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$lîḑe">
                <a:extLst>
                  <a:ext uri="{FF2B5EF4-FFF2-40B4-BE49-F238E27FC236}">
                    <a16:creationId xmlns="" xmlns:a16="http://schemas.microsoft.com/office/drawing/2014/main" id="{59D0E1DE-6EF6-4DFD-9CD8-6CB98EA05811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ṧļïḓé">
                <a:extLst>
                  <a:ext uri="{FF2B5EF4-FFF2-40B4-BE49-F238E27FC236}">
                    <a16:creationId xmlns="" xmlns:a16="http://schemas.microsoft.com/office/drawing/2014/main" id="{9238F655-91C4-4126-B083-2E152FF66C2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ïs1ïḓé">
                <a:extLst>
                  <a:ext uri="{FF2B5EF4-FFF2-40B4-BE49-F238E27FC236}">
                    <a16:creationId xmlns="" xmlns:a16="http://schemas.microsoft.com/office/drawing/2014/main" id="{68F84CBE-3920-49D1-B9C6-96EE8B9B1BF7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ṣļide">
                <a:extLst>
                  <a:ext uri="{FF2B5EF4-FFF2-40B4-BE49-F238E27FC236}">
                    <a16:creationId xmlns="" xmlns:a16="http://schemas.microsoft.com/office/drawing/2014/main" id="{58E4265A-DF19-4B5D-ADD3-E67AD486347D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ṣ1ïḋê">
                <a:extLst>
                  <a:ext uri="{FF2B5EF4-FFF2-40B4-BE49-F238E27FC236}">
                    <a16:creationId xmlns="" xmlns:a16="http://schemas.microsoft.com/office/drawing/2014/main" id="{1E1AB6D6-F28E-4658-9F21-A5268C3959A9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ṣļíde">
                <a:extLst>
                  <a:ext uri="{FF2B5EF4-FFF2-40B4-BE49-F238E27FC236}">
                    <a16:creationId xmlns="" xmlns:a16="http://schemas.microsoft.com/office/drawing/2014/main" id="{F8B4E9CB-1313-4623-9F2A-23BAEEC7566F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ṩ1íḋé">
                <a:extLst>
                  <a:ext uri="{FF2B5EF4-FFF2-40B4-BE49-F238E27FC236}">
                    <a16:creationId xmlns="" xmlns:a16="http://schemas.microsoft.com/office/drawing/2014/main" id="{F5C8A2A3-06CB-4533-94BB-D4D0B3CA2E5E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ṥḻiḍe">
                <a:extLst>
                  <a:ext uri="{FF2B5EF4-FFF2-40B4-BE49-F238E27FC236}">
                    <a16:creationId xmlns="" xmlns:a16="http://schemas.microsoft.com/office/drawing/2014/main" id="{CC9E3A2F-4878-49C6-A634-FC54BE935785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ŝ1íḓè">
                <a:extLst>
                  <a:ext uri="{FF2B5EF4-FFF2-40B4-BE49-F238E27FC236}">
                    <a16:creationId xmlns="" xmlns:a16="http://schemas.microsoft.com/office/drawing/2014/main" id="{D649559C-792A-4B9D-A93E-39182B64542F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ŝlíďe">
                <a:extLst>
                  <a:ext uri="{FF2B5EF4-FFF2-40B4-BE49-F238E27FC236}">
                    <a16:creationId xmlns="" xmlns:a16="http://schemas.microsoft.com/office/drawing/2014/main" id="{F3A3203D-F915-4294-BCD8-DD0248BFCC20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iṡľïḓe">
                <a:extLst>
                  <a:ext uri="{FF2B5EF4-FFF2-40B4-BE49-F238E27FC236}">
                    <a16:creationId xmlns="" xmlns:a16="http://schemas.microsoft.com/office/drawing/2014/main" id="{5B62DE1F-11FA-4A82-8FEE-DBC159EDA1F5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ṡ1ïḍè">
                <a:extLst>
                  <a:ext uri="{FF2B5EF4-FFF2-40B4-BE49-F238E27FC236}">
                    <a16:creationId xmlns="" xmlns:a16="http://schemas.microsoft.com/office/drawing/2014/main" id="{BE475D94-76CE-4C47-80D7-EA9DB5C4F900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îsľïďè">
                <a:extLst>
                  <a:ext uri="{FF2B5EF4-FFF2-40B4-BE49-F238E27FC236}">
                    <a16:creationId xmlns="" xmlns:a16="http://schemas.microsoft.com/office/drawing/2014/main" id="{85E40726-3021-4BEA-961A-9A72948FB0D5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ŝ1ïďé">
                <a:extLst>
                  <a:ext uri="{FF2B5EF4-FFF2-40B4-BE49-F238E27FC236}">
                    <a16:creationId xmlns="" xmlns:a16="http://schemas.microsoft.com/office/drawing/2014/main" id="{8B34CF9E-ECAC-4469-BFA1-C0BA18006133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ṧḻidè">
                <a:extLst>
                  <a:ext uri="{FF2B5EF4-FFF2-40B4-BE49-F238E27FC236}">
                    <a16:creationId xmlns="" xmlns:a16="http://schemas.microsoft.com/office/drawing/2014/main" id="{7FB74B11-02FB-4652-9CA6-5BC32D9A8784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ïsļiḋê">
                <a:extLst>
                  <a:ext uri="{FF2B5EF4-FFF2-40B4-BE49-F238E27FC236}">
                    <a16:creationId xmlns="" xmlns:a16="http://schemas.microsoft.com/office/drawing/2014/main" id="{727D2E4B-BB67-464E-B68C-41D3C7C5B38D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ṡḷîde">
                <a:extLst>
                  <a:ext uri="{FF2B5EF4-FFF2-40B4-BE49-F238E27FC236}">
                    <a16:creationId xmlns="" xmlns:a16="http://schemas.microsoft.com/office/drawing/2014/main" id="{70DBD568-0156-4392-A751-B0E94C72CE96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Slîďé">
                <a:extLst>
                  <a:ext uri="{FF2B5EF4-FFF2-40B4-BE49-F238E27FC236}">
                    <a16:creationId xmlns="" xmlns:a16="http://schemas.microsoft.com/office/drawing/2014/main" id="{534865E5-136F-496C-A37F-34C5C7A6A153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iṥḷîde">
                <a:extLst>
                  <a:ext uri="{FF2B5EF4-FFF2-40B4-BE49-F238E27FC236}">
                    <a16:creationId xmlns="" xmlns:a16="http://schemas.microsoft.com/office/drawing/2014/main" id="{919BC92D-58A0-435B-87D8-8AD578F08C1A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ïSļïďe">
                <a:extLst>
                  <a:ext uri="{FF2B5EF4-FFF2-40B4-BE49-F238E27FC236}">
                    <a16:creationId xmlns="" xmlns:a16="http://schemas.microsoft.com/office/drawing/2014/main" id="{81D51A55-556D-4878-BF80-7F2F96B54736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ṧľîďè">
                <a:extLst>
                  <a:ext uri="{FF2B5EF4-FFF2-40B4-BE49-F238E27FC236}">
                    <a16:creationId xmlns="" xmlns:a16="http://schemas.microsoft.com/office/drawing/2014/main" id="{045FC07F-07DD-4AF6-82E2-ABAE01DD7034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ṩḻîḍé">
                <a:extLst>
                  <a:ext uri="{FF2B5EF4-FFF2-40B4-BE49-F238E27FC236}">
                    <a16:creationId xmlns="" xmlns:a16="http://schemas.microsoft.com/office/drawing/2014/main" id="{0E12363A-E88C-484C-9E85-E21F6171D8AB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ïṩḷiďê">
                <a:extLst>
                  <a:ext uri="{FF2B5EF4-FFF2-40B4-BE49-F238E27FC236}">
                    <a16:creationId xmlns="" xmlns:a16="http://schemas.microsoft.com/office/drawing/2014/main" id="{D387DC1D-F206-460C-B612-42C779B6E51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ísḻídè">
                <a:extLst>
                  <a:ext uri="{FF2B5EF4-FFF2-40B4-BE49-F238E27FC236}">
                    <a16:creationId xmlns="" xmlns:a16="http://schemas.microsoft.com/office/drawing/2014/main" id="{12F762F2-957E-4BA6-B25F-7ABBEDE225A8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îśḻíde">
                <a:extLst>
                  <a:ext uri="{FF2B5EF4-FFF2-40B4-BE49-F238E27FC236}">
                    <a16:creationId xmlns="" xmlns:a16="http://schemas.microsoft.com/office/drawing/2014/main" id="{5C8AD783-1A6E-4FAE-A402-2DE39399C2DD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ľîḍe">
                <a:extLst>
                  <a:ext uri="{FF2B5EF4-FFF2-40B4-BE49-F238E27FC236}">
                    <a16:creationId xmlns="" xmlns:a16="http://schemas.microsoft.com/office/drawing/2014/main" id="{72A602F8-CDAA-4A74-AE0A-FE39B300C2AF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îś1ïdè">
                <a:extLst>
                  <a:ext uri="{FF2B5EF4-FFF2-40B4-BE49-F238E27FC236}">
                    <a16:creationId xmlns="" xmlns:a16="http://schemas.microsoft.com/office/drawing/2014/main" id="{8B8266D0-6B0A-4488-8634-779BC957C4BF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ṥ1íďé">
                <a:extLst>
                  <a:ext uri="{FF2B5EF4-FFF2-40B4-BE49-F238E27FC236}">
                    <a16:creationId xmlns="" xmlns:a16="http://schemas.microsoft.com/office/drawing/2014/main" id="{7BBBCC0E-E2FF-46C1-9721-2112E2DAC519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îṧ1îḍé">
                <a:extLst>
                  <a:ext uri="{FF2B5EF4-FFF2-40B4-BE49-F238E27FC236}">
                    <a16:creationId xmlns="" xmlns:a16="http://schemas.microsoft.com/office/drawing/2014/main" id="{BE0B5156-2CCF-4AD3-B8BA-F956BFDC0757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šḷïdé">
                <a:extLst>
                  <a:ext uri="{FF2B5EF4-FFF2-40B4-BE49-F238E27FC236}">
                    <a16:creationId xmlns="" xmlns:a16="http://schemas.microsoft.com/office/drawing/2014/main" id="{8C100FBB-3689-439D-A701-E90F394E52E4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ṩlîḋe">
                <a:extLst>
                  <a:ext uri="{FF2B5EF4-FFF2-40B4-BE49-F238E27FC236}">
                    <a16:creationId xmlns="" xmlns:a16="http://schemas.microsoft.com/office/drawing/2014/main" id="{1A95DB25-E79F-47A7-A0A1-D87C1698D465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1îḍé">
                <a:extLst>
                  <a:ext uri="{FF2B5EF4-FFF2-40B4-BE49-F238E27FC236}">
                    <a16:creationId xmlns="" xmlns:a16="http://schemas.microsoft.com/office/drawing/2014/main" id="{53134E4A-3C00-4E5E-B252-037BA0F68AE1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ïṩ1îḑé">
                <a:extLst>
                  <a:ext uri="{FF2B5EF4-FFF2-40B4-BE49-F238E27FC236}">
                    <a16:creationId xmlns="" xmlns:a16="http://schemas.microsoft.com/office/drawing/2014/main" id="{AFD4FA5B-5B48-4C8A-AECA-6E9D72E62B94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íślíḓè">
                <a:extLst>
                  <a:ext uri="{FF2B5EF4-FFF2-40B4-BE49-F238E27FC236}">
                    <a16:creationId xmlns="" xmlns:a16="http://schemas.microsoft.com/office/drawing/2014/main" id="{97307F60-F34E-442D-BDE4-FDF240D72437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iŝḻïḑé">
                <a:extLst>
                  <a:ext uri="{FF2B5EF4-FFF2-40B4-BE49-F238E27FC236}">
                    <a16:creationId xmlns="" xmlns:a16="http://schemas.microsoft.com/office/drawing/2014/main" id="{29420013-0049-41A3-A1E2-1CDC659C033B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ṧ1íḑé">
                <a:extLst>
                  <a:ext uri="{FF2B5EF4-FFF2-40B4-BE49-F238E27FC236}">
                    <a16:creationId xmlns="" xmlns:a16="http://schemas.microsoft.com/office/drawing/2014/main" id="{6D41F901-E1B0-42AD-8203-48510E27D2F1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sľïḋê">
                <a:extLst>
                  <a:ext uri="{FF2B5EF4-FFF2-40B4-BE49-F238E27FC236}">
                    <a16:creationId xmlns="" xmlns:a16="http://schemas.microsoft.com/office/drawing/2014/main" id="{271F02E3-4FFE-4E04-8BD5-2E9BF91B6F92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Sľíďe">
                <a:extLst>
                  <a:ext uri="{FF2B5EF4-FFF2-40B4-BE49-F238E27FC236}">
                    <a16:creationId xmlns="" xmlns:a16="http://schemas.microsoft.com/office/drawing/2014/main" id="{0BE37B10-9490-4796-844F-4947895E93E1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îṣliḍê">
                <a:extLst>
                  <a:ext uri="{FF2B5EF4-FFF2-40B4-BE49-F238E27FC236}">
                    <a16:creationId xmlns="" xmlns:a16="http://schemas.microsoft.com/office/drawing/2014/main" id="{47D17138-661B-48D8-9759-F7F22A129DE1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sļiḍè">
                <a:extLst>
                  <a:ext uri="{FF2B5EF4-FFF2-40B4-BE49-F238E27FC236}">
                    <a16:creationId xmlns="" xmlns:a16="http://schemas.microsoft.com/office/drawing/2014/main" id="{5FC65C22-BB0E-4FC1-816A-04E0259FE990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śļídé">
                <a:extLst>
                  <a:ext uri="{FF2B5EF4-FFF2-40B4-BE49-F238E27FC236}">
                    <a16:creationId xmlns="" xmlns:a16="http://schemas.microsoft.com/office/drawing/2014/main" id="{7DD7D67B-8646-445F-9CBF-B9910C6BDE8F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îṡḻîḍé">
                <a:extLst>
                  <a:ext uri="{FF2B5EF4-FFF2-40B4-BE49-F238E27FC236}">
                    <a16:creationId xmlns="" xmlns:a16="http://schemas.microsoft.com/office/drawing/2014/main" id="{10440D30-C89C-40DE-B6D7-BE897C3F8E89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íṩ1íḓé">
                <a:extLst>
                  <a:ext uri="{FF2B5EF4-FFF2-40B4-BE49-F238E27FC236}">
                    <a16:creationId xmlns="" xmlns:a16="http://schemas.microsoft.com/office/drawing/2014/main" id="{11F9EFF2-C2F3-4AF9-BED5-23970E9D7C1B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ṧḻïḋê">
                <a:extLst>
                  <a:ext uri="{FF2B5EF4-FFF2-40B4-BE49-F238E27FC236}">
                    <a16:creationId xmlns="" xmlns:a16="http://schemas.microsoft.com/office/drawing/2014/main" id="{83DB2D2D-0042-4EA8-802B-64B153437C51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íṡľíďè">
                <a:extLst>
                  <a:ext uri="{FF2B5EF4-FFF2-40B4-BE49-F238E27FC236}">
                    <a16:creationId xmlns="" xmlns:a16="http://schemas.microsoft.com/office/drawing/2014/main" id="{FA426FD7-C975-4E86-AF0A-76E4DD409CA9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ïSļïďê">
                <a:extLst>
                  <a:ext uri="{FF2B5EF4-FFF2-40B4-BE49-F238E27FC236}">
                    <a16:creationId xmlns="" xmlns:a16="http://schemas.microsoft.com/office/drawing/2014/main" id="{5C933FF9-12D1-445B-B400-51E1A8E21BBA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s1ïḓè">
                <a:extLst>
                  <a:ext uri="{FF2B5EF4-FFF2-40B4-BE49-F238E27FC236}">
                    <a16:creationId xmlns="" xmlns:a16="http://schemas.microsoft.com/office/drawing/2014/main" id="{4758C8B6-D613-405B-8C06-7FD4300AD176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iS1îďê">
                <a:extLst>
                  <a:ext uri="{FF2B5EF4-FFF2-40B4-BE49-F238E27FC236}">
                    <a16:creationId xmlns="" xmlns:a16="http://schemas.microsoft.com/office/drawing/2014/main" id="{ED1FA9D4-B0D3-4830-BCD3-E25B6561FA60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šľïdé">
                <a:extLst>
                  <a:ext uri="{FF2B5EF4-FFF2-40B4-BE49-F238E27FC236}">
                    <a16:creationId xmlns="" xmlns:a16="http://schemas.microsoft.com/office/drawing/2014/main" id="{5BFFDCBE-5D6C-47A6-8171-7D5F1A1F3571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îs1îdé">
                <a:extLst>
                  <a:ext uri="{FF2B5EF4-FFF2-40B4-BE49-F238E27FC236}">
                    <a16:creationId xmlns="" xmlns:a16="http://schemas.microsoft.com/office/drawing/2014/main" id="{E1AD8B5A-FBEA-4D28-A4F4-0AD67D0E231A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iśľîḑè">
                <a:extLst>
                  <a:ext uri="{FF2B5EF4-FFF2-40B4-BE49-F238E27FC236}">
                    <a16:creationId xmlns="" xmlns:a16="http://schemas.microsoft.com/office/drawing/2014/main" id="{42F400E0-AEF1-4E95-9237-29447DE1C8F2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ṡļidé">
                <a:extLst>
                  <a:ext uri="{FF2B5EF4-FFF2-40B4-BE49-F238E27FC236}">
                    <a16:creationId xmlns="" xmlns:a16="http://schemas.microsoft.com/office/drawing/2014/main" id="{31F54536-B3B6-4CFF-B1F0-2731C72407E9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îš1íďe">
                <a:extLst>
                  <a:ext uri="{FF2B5EF4-FFF2-40B4-BE49-F238E27FC236}">
                    <a16:creationId xmlns="" xmlns:a16="http://schemas.microsoft.com/office/drawing/2014/main" id="{D0F3DF2C-530C-439C-9A5D-F1BE06704C2A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ïŝļíḍe">
                <a:extLst>
                  <a:ext uri="{FF2B5EF4-FFF2-40B4-BE49-F238E27FC236}">
                    <a16:creationId xmlns="" xmlns:a16="http://schemas.microsoft.com/office/drawing/2014/main" id="{2AA4E978-205B-44DC-9606-74A981D88D55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şḻïḋê">
                <a:extLst>
                  <a:ext uri="{FF2B5EF4-FFF2-40B4-BE49-F238E27FC236}">
                    <a16:creationId xmlns="" xmlns:a16="http://schemas.microsoft.com/office/drawing/2014/main" id="{1ADBF5F6-EE96-4FF7-BBCF-A3FAA7DC5534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ïŝ1íḓè">
                <a:extLst>
                  <a:ext uri="{FF2B5EF4-FFF2-40B4-BE49-F238E27FC236}">
                    <a16:creationId xmlns="" xmlns:a16="http://schemas.microsoft.com/office/drawing/2014/main" id="{5C9A0995-9AF4-450E-A132-1443A77C8321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ṩľîḑè">
                <a:extLst>
                  <a:ext uri="{FF2B5EF4-FFF2-40B4-BE49-F238E27FC236}">
                    <a16:creationId xmlns="" xmlns:a16="http://schemas.microsoft.com/office/drawing/2014/main" id="{B7FD5720-5A2D-4E87-BAC3-34C917D7C4A0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íŝḷïḋè">
                <a:extLst>
                  <a:ext uri="{FF2B5EF4-FFF2-40B4-BE49-F238E27FC236}">
                    <a16:creationId xmlns="" xmlns:a16="http://schemas.microsoft.com/office/drawing/2014/main" id="{55B7D3E6-5EAF-4924-AF48-00AB8FFC3A8E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$lïḓè">
                <a:extLst>
                  <a:ext uri="{FF2B5EF4-FFF2-40B4-BE49-F238E27FC236}">
                    <a16:creationId xmlns="" xmlns:a16="http://schemas.microsoft.com/office/drawing/2014/main" id="{B26BDEFF-80B1-40AF-8F16-F024A1319C36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iŝḻíḑé">
                <a:extLst>
                  <a:ext uri="{FF2B5EF4-FFF2-40B4-BE49-F238E27FC236}">
                    <a16:creationId xmlns="" xmlns:a16="http://schemas.microsoft.com/office/drawing/2014/main" id="{6C1CA8A7-E11F-425E-912C-9F65A65A3B6B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s1ïdè">
                <a:extLst>
                  <a:ext uri="{FF2B5EF4-FFF2-40B4-BE49-F238E27FC236}">
                    <a16:creationId xmlns="" xmlns:a16="http://schemas.microsoft.com/office/drawing/2014/main" id="{D6A35817-FA85-46A5-AB6F-B1ECEEDC9DAC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ś1îḍè">
                <a:extLst>
                  <a:ext uri="{FF2B5EF4-FFF2-40B4-BE49-F238E27FC236}">
                    <a16:creationId xmlns="" xmlns:a16="http://schemas.microsoft.com/office/drawing/2014/main" id="{8BEF0BF5-9865-4866-8C14-FE7E3DF7777B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$1idé">
                <a:extLst>
                  <a:ext uri="{FF2B5EF4-FFF2-40B4-BE49-F238E27FC236}">
                    <a16:creationId xmlns="" xmlns:a16="http://schemas.microsoft.com/office/drawing/2014/main" id="{AAD87E42-5930-4F16-ADFA-72C19468044B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ḷîḋe">
                <a:extLst>
                  <a:ext uri="{FF2B5EF4-FFF2-40B4-BE49-F238E27FC236}">
                    <a16:creationId xmlns="" xmlns:a16="http://schemas.microsoft.com/office/drawing/2014/main" id="{D4E6928D-8055-471C-BB2C-40F7E6AD883A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šḻîḋe">
                <a:extLst>
                  <a:ext uri="{FF2B5EF4-FFF2-40B4-BE49-F238E27FC236}">
                    <a16:creationId xmlns="" xmlns:a16="http://schemas.microsoft.com/office/drawing/2014/main" id="{5DC8CC63-19B0-46B6-B620-943202107454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ŝḻïdé">
                <a:extLst>
                  <a:ext uri="{FF2B5EF4-FFF2-40B4-BE49-F238E27FC236}">
                    <a16:creationId xmlns="" xmlns:a16="http://schemas.microsoft.com/office/drawing/2014/main" id="{2E57ADCC-DB14-4A3F-89B7-8FA964E071AF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íṥļíḍê">
                <a:extLst>
                  <a:ext uri="{FF2B5EF4-FFF2-40B4-BE49-F238E27FC236}">
                    <a16:creationId xmlns="" xmlns:a16="http://schemas.microsoft.com/office/drawing/2014/main" id="{BE6999F1-3DC1-4AF8-8A56-0411DC265C21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é">
                <a:extLst>
                  <a:ext uri="{FF2B5EF4-FFF2-40B4-BE49-F238E27FC236}">
                    <a16:creationId xmlns="" xmlns:a16="http://schemas.microsoft.com/office/drawing/2014/main" id="{557EFFA6-765C-4B9E-BE7D-691F8304F60F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sļiďè">
                <a:extLst>
                  <a:ext uri="{FF2B5EF4-FFF2-40B4-BE49-F238E27FC236}">
                    <a16:creationId xmlns="" xmlns:a16="http://schemas.microsoft.com/office/drawing/2014/main" id="{784D80C3-64AA-4D08-A7C9-A5B55A215F82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ïşḻïḋe">
                <a:extLst>
                  <a:ext uri="{FF2B5EF4-FFF2-40B4-BE49-F238E27FC236}">
                    <a16:creationId xmlns="" xmlns:a16="http://schemas.microsoft.com/office/drawing/2014/main" id="{F3BBBCBB-AE94-4CE2-BE2F-A0A57DB53A52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1ïdé">
                <a:extLst>
                  <a:ext uri="{FF2B5EF4-FFF2-40B4-BE49-F238E27FC236}">
                    <a16:creationId xmlns="" xmlns:a16="http://schemas.microsoft.com/office/drawing/2014/main" id="{C58101DD-6EB8-4856-B98B-83852A699806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1îḑè">
                <a:extLst>
                  <a:ext uri="{FF2B5EF4-FFF2-40B4-BE49-F238E27FC236}">
                    <a16:creationId xmlns="" xmlns:a16="http://schemas.microsoft.com/office/drawing/2014/main" id="{6D2006C0-315B-4C5D-A316-B3D48AD1F296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iSḷïḍe">
                <a:extLst>
                  <a:ext uri="{FF2B5EF4-FFF2-40B4-BE49-F238E27FC236}">
                    <a16:creationId xmlns="" xmlns:a16="http://schemas.microsoft.com/office/drawing/2014/main" id="{7CA71554-1DE1-497E-B534-50B9CB168011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íṧļíḍe">
                <a:extLst>
                  <a:ext uri="{FF2B5EF4-FFF2-40B4-BE49-F238E27FC236}">
                    <a16:creationId xmlns="" xmlns:a16="http://schemas.microsoft.com/office/drawing/2014/main" id="{A5382E80-713D-4540-A213-C45BDC806B6E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ṩḷíde">
                <a:extLst>
                  <a:ext uri="{FF2B5EF4-FFF2-40B4-BE49-F238E27FC236}">
                    <a16:creationId xmlns="" xmlns:a16="http://schemas.microsoft.com/office/drawing/2014/main" id="{114E30CC-0843-4B45-916D-0C93900C8250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ṡlíḓè">
                <a:extLst>
                  <a:ext uri="{FF2B5EF4-FFF2-40B4-BE49-F238E27FC236}">
                    <a16:creationId xmlns="" xmlns:a16="http://schemas.microsoft.com/office/drawing/2014/main" id="{841A2D52-46D0-4C30-AEC1-CFD541A887F3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ï$1iḋé">
                <a:extLst>
                  <a:ext uri="{FF2B5EF4-FFF2-40B4-BE49-F238E27FC236}">
                    <a16:creationId xmlns="" xmlns:a16="http://schemas.microsoft.com/office/drawing/2014/main" id="{4E480470-4CB5-4F55-B94D-358F95BE6010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ľiďê">
                <a:extLst>
                  <a:ext uri="{FF2B5EF4-FFF2-40B4-BE49-F238E27FC236}">
                    <a16:creationId xmlns="" xmlns:a16="http://schemas.microsoft.com/office/drawing/2014/main" id="{EBC08EF5-1572-48F6-AE38-F4C0C6DD311E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Sļïḑé">
                <a:extLst>
                  <a:ext uri="{FF2B5EF4-FFF2-40B4-BE49-F238E27FC236}">
                    <a16:creationId xmlns="" xmlns:a16="http://schemas.microsoft.com/office/drawing/2014/main" id="{4F43D6B4-7083-4FD0-B6BE-5B63D90D5369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$ľïḑé">
                <a:extLst>
                  <a:ext uri="{FF2B5EF4-FFF2-40B4-BE49-F238E27FC236}">
                    <a16:creationId xmlns="" xmlns:a16="http://schemas.microsoft.com/office/drawing/2014/main" id="{F8D48825-54F1-4B97-AB36-23173ACA2C4C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ïsḷïďè">
                <a:extLst>
                  <a:ext uri="{FF2B5EF4-FFF2-40B4-BE49-F238E27FC236}">
                    <a16:creationId xmlns="" xmlns:a16="http://schemas.microsoft.com/office/drawing/2014/main" id="{BE524456-691C-4B43-9CD5-2C471390C1B7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iṧlíďe">
                <a:extLst>
                  <a:ext uri="{FF2B5EF4-FFF2-40B4-BE49-F238E27FC236}">
                    <a16:creationId xmlns="" xmlns:a16="http://schemas.microsoft.com/office/drawing/2014/main" id="{F0D3E1E9-71EC-4E4E-80E0-1E3995C5FCDE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śļïďé">
                <a:extLst>
                  <a:ext uri="{FF2B5EF4-FFF2-40B4-BE49-F238E27FC236}">
                    <a16:creationId xmlns="" xmlns:a16="http://schemas.microsoft.com/office/drawing/2014/main" id="{5E2EC411-C81D-4AC4-8695-BD63B6D63D4E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śľïḓê">
                <a:extLst>
                  <a:ext uri="{FF2B5EF4-FFF2-40B4-BE49-F238E27FC236}">
                    <a16:creationId xmlns="" xmlns:a16="http://schemas.microsoft.com/office/drawing/2014/main" id="{1E6183A2-7245-4591-B8C4-6550BB493454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šḷïḑé">
                <a:extLst>
                  <a:ext uri="{FF2B5EF4-FFF2-40B4-BE49-F238E27FC236}">
                    <a16:creationId xmlns="" xmlns:a16="http://schemas.microsoft.com/office/drawing/2014/main" id="{1B772C7D-7A84-4A20-BBA1-1795BBAA008F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şḷîde">
                <a:extLst>
                  <a:ext uri="{FF2B5EF4-FFF2-40B4-BE49-F238E27FC236}">
                    <a16:creationId xmlns="" xmlns:a16="http://schemas.microsoft.com/office/drawing/2014/main" id="{63B5C8D3-9F17-473C-AC75-4FCC572419F3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ṥḷiďe">
                <a:extLst>
                  <a:ext uri="{FF2B5EF4-FFF2-40B4-BE49-F238E27FC236}">
                    <a16:creationId xmlns="" xmlns:a16="http://schemas.microsoft.com/office/drawing/2014/main" id="{193387B4-A7ED-4AAE-B333-DCED10D47C0A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îṩ1íḓè">
                <a:extLst>
                  <a:ext uri="{FF2B5EF4-FFF2-40B4-BE49-F238E27FC236}">
                    <a16:creationId xmlns="" xmlns:a16="http://schemas.microsoft.com/office/drawing/2014/main" id="{8C56CF67-D63B-4BF3-B561-5983ADB985A1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ṧľîḋè">
                <a:extLst>
                  <a:ext uri="{FF2B5EF4-FFF2-40B4-BE49-F238E27FC236}">
                    <a16:creationId xmlns="" xmlns:a16="http://schemas.microsoft.com/office/drawing/2014/main" id="{C0ED3AFA-3DBA-4A0B-9F00-EE05C8811161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$ľîḍe">
                <a:extLst>
                  <a:ext uri="{FF2B5EF4-FFF2-40B4-BE49-F238E27FC236}">
                    <a16:creationId xmlns="" xmlns:a16="http://schemas.microsoft.com/office/drawing/2014/main" id="{859E38A3-D711-49FF-8279-12FA79B1301F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ṩ1îḋe">
                <a:extLst>
                  <a:ext uri="{FF2B5EF4-FFF2-40B4-BE49-F238E27FC236}">
                    <a16:creationId xmlns="" xmlns:a16="http://schemas.microsoft.com/office/drawing/2014/main" id="{E7F7475F-E4B2-40B4-B9F2-D52B9FE93AF7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íṥlíďè">
                <a:extLst>
                  <a:ext uri="{FF2B5EF4-FFF2-40B4-BE49-F238E27FC236}">
                    <a16:creationId xmlns="" xmlns:a16="http://schemas.microsoft.com/office/drawing/2014/main" id="{FACA018B-38AA-43BD-8F2A-94DCC8EB00D4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ṣlíḋè">
                <a:extLst>
                  <a:ext uri="{FF2B5EF4-FFF2-40B4-BE49-F238E27FC236}">
                    <a16:creationId xmlns="" xmlns:a16="http://schemas.microsoft.com/office/drawing/2014/main" id="{39724CFD-3B60-4CB1-938B-E1DC5E83B21E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$líḓê">
                <a:extLst>
                  <a:ext uri="{FF2B5EF4-FFF2-40B4-BE49-F238E27FC236}">
                    <a16:creationId xmlns="" xmlns:a16="http://schemas.microsoft.com/office/drawing/2014/main" id="{4684681D-F4BC-40CE-9414-C2E48034C440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iśḷíḍê">
                <a:extLst>
                  <a:ext uri="{FF2B5EF4-FFF2-40B4-BE49-F238E27FC236}">
                    <a16:creationId xmlns="" xmlns:a16="http://schemas.microsoft.com/office/drawing/2014/main" id="{B843E72A-6348-4904-8EA5-849EA8F6A700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ï$1îḑé">
                <a:extLst>
                  <a:ext uri="{FF2B5EF4-FFF2-40B4-BE49-F238E27FC236}">
                    <a16:creationId xmlns="" xmlns:a16="http://schemas.microsoft.com/office/drawing/2014/main" id="{9173F50B-F8C0-47C6-8F9B-D5604675DDBE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išliďe">
                <a:extLst>
                  <a:ext uri="{FF2B5EF4-FFF2-40B4-BE49-F238E27FC236}">
                    <a16:creationId xmlns="" xmlns:a16="http://schemas.microsoft.com/office/drawing/2014/main" id="{FDE802E5-17B8-40E3-85D0-012403D4DA0D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ṥḷiḓé">
                <a:extLst>
                  <a:ext uri="{FF2B5EF4-FFF2-40B4-BE49-F238E27FC236}">
                    <a16:creationId xmlns="" xmlns:a16="http://schemas.microsoft.com/office/drawing/2014/main" id="{61B27BDB-C2A6-4028-A5FA-1F8E4AA3DC78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ïṧḻiḓè">
                <a:extLst>
                  <a:ext uri="{FF2B5EF4-FFF2-40B4-BE49-F238E27FC236}">
                    <a16:creationId xmlns="" xmlns:a16="http://schemas.microsoft.com/office/drawing/2014/main" id="{9092FF07-C7DB-44BD-9A34-061F547E90CD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sļíḑê">
                <a:extLst>
                  <a:ext uri="{FF2B5EF4-FFF2-40B4-BE49-F238E27FC236}">
                    <a16:creationId xmlns="" xmlns:a16="http://schemas.microsoft.com/office/drawing/2014/main" id="{C1FFF6E3-24B5-414C-BD58-98DC48719729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ş1íḑê">
                <a:extLst>
                  <a:ext uri="{FF2B5EF4-FFF2-40B4-BE49-F238E27FC236}">
                    <a16:creationId xmlns="" xmlns:a16="http://schemas.microsoft.com/office/drawing/2014/main" id="{9138FBA2-FD6D-4A78-A2DA-6049543634BE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íṡḻïḋè">
                <a:extLst>
                  <a:ext uri="{FF2B5EF4-FFF2-40B4-BE49-F238E27FC236}">
                    <a16:creationId xmlns="" xmlns:a16="http://schemas.microsoft.com/office/drawing/2014/main" id="{3F7F4BC0-7A10-4CB7-9BAA-760A2775775E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šliḋè">
                <a:extLst>
                  <a:ext uri="{FF2B5EF4-FFF2-40B4-BE49-F238E27FC236}">
                    <a16:creationId xmlns="" xmlns:a16="http://schemas.microsoft.com/office/drawing/2014/main" id="{51FE3E87-DEBB-41FF-BCB2-AACF06298BA3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$ļiḑé">
                <a:extLst>
                  <a:ext uri="{FF2B5EF4-FFF2-40B4-BE49-F238E27FC236}">
                    <a16:creationId xmlns="" xmlns:a16="http://schemas.microsoft.com/office/drawing/2014/main" id="{8975B576-00E4-427D-B5F4-B90255C324B1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ïṣľïḓè">
                <a:extLst>
                  <a:ext uri="{FF2B5EF4-FFF2-40B4-BE49-F238E27FC236}">
                    <a16:creationId xmlns="" xmlns:a16="http://schemas.microsoft.com/office/drawing/2014/main" id="{4C0E3A3C-26E7-45AC-9E28-8D3BD9AB59CD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ṧľíḓê">
                <a:extLst>
                  <a:ext uri="{FF2B5EF4-FFF2-40B4-BE49-F238E27FC236}">
                    <a16:creationId xmlns="" xmlns:a16="http://schemas.microsoft.com/office/drawing/2014/main" id="{C4E765FD-3088-4B56-9F07-B2476DDA87AD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ṧḻïḓè">
                <a:extLst>
                  <a:ext uri="{FF2B5EF4-FFF2-40B4-BE49-F238E27FC236}">
                    <a16:creationId xmlns="" xmlns:a16="http://schemas.microsoft.com/office/drawing/2014/main" id="{47FC269A-B105-4C68-B1BA-9A6C66BE766A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î$ļîdê">
                <a:extLst>
                  <a:ext uri="{FF2B5EF4-FFF2-40B4-BE49-F238E27FC236}">
                    <a16:creationId xmlns="" xmlns:a16="http://schemas.microsoft.com/office/drawing/2014/main" id="{9F8F75A8-6035-4872-B6FA-8252D3581509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ṧḻíḋè">
                <a:extLst>
                  <a:ext uri="{FF2B5EF4-FFF2-40B4-BE49-F238E27FC236}">
                    <a16:creationId xmlns="" xmlns:a16="http://schemas.microsoft.com/office/drawing/2014/main" id="{43C9FEEB-D5ED-4A83-B232-747AE32A613A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íSľíḍê">
                <a:extLst>
                  <a:ext uri="{FF2B5EF4-FFF2-40B4-BE49-F238E27FC236}">
                    <a16:creationId xmlns="" xmlns:a16="http://schemas.microsoft.com/office/drawing/2014/main" id="{1EB10176-8790-4686-B865-8625065657ED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ṩļíďè">
                <a:extLst>
                  <a:ext uri="{FF2B5EF4-FFF2-40B4-BE49-F238E27FC236}">
                    <a16:creationId xmlns="" xmlns:a16="http://schemas.microsoft.com/office/drawing/2014/main" id="{F134AAE9-FD29-422D-B6A5-F6DBBDCEFF44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ṧ1ídè">
                <a:extLst>
                  <a:ext uri="{FF2B5EF4-FFF2-40B4-BE49-F238E27FC236}">
                    <a16:creationId xmlns="" xmlns:a16="http://schemas.microsoft.com/office/drawing/2014/main" id="{1CC1BD8A-01CB-4277-A29D-7DDF34559AAD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íSľiḑè">
                <a:extLst>
                  <a:ext uri="{FF2B5EF4-FFF2-40B4-BE49-F238E27FC236}">
                    <a16:creationId xmlns="" xmlns:a16="http://schemas.microsoft.com/office/drawing/2014/main" id="{5A71F589-B063-4EC5-9C02-1AD765803657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i$ļíḓe">
                <a:extLst>
                  <a:ext uri="{FF2B5EF4-FFF2-40B4-BE49-F238E27FC236}">
                    <a16:creationId xmlns="" xmlns:a16="http://schemas.microsoft.com/office/drawing/2014/main" id="{AB7F527E-4A89-4C7C-B3DF-B7F70CB52DD3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îṥļiďé">
                <a:extLst>
                  <a:ext uri="{FF2B5EF4-FFF2-40B4-BE49-F238E27FC236}">
                    <a16:creationId xmlns="" xmlns:a16="http://schemas.microsoft.com/office/drawing/2014/main" id="{A9B5B2FD-D534-4989-B2EB-C7062C8B5AF2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ṣľïḑè">
                <a:extLst>
                  <a:ext uri="{FF2B5EF4-FFF2-40B4-BE49-F238E27FC236}">
                    <a16:creationId xmlns="" xmlns:a16="http://schemas.microsoft.com/office/drawing/2014/main" id="{4C45FF71-79A3-4A94-AFF2-DA4A40F6C7E5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ïsľiḓè">
                <a:extLst>
                  <a:ext uri="{FF2B5EF4-FFF2-40B4-BE49-F238E27FC236}">
                    <a16:creationId xmlns="" xmlns:a16="http://schemas.microsoft.com/office/drawing/2014/main" id="{98F3B25B-589C-4BB1-850D-5A0E8C71251D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ŝḷíde">
                <a:extLst>
                  <a:ext uri="{FF2B5EF4-FFF2-40B4-BE49-F238E27FC236}">
                    <a16:creationId xmlns="" xmlns:a16="http://schemas.microsoft.com/office/drawing/2014/main" id="{9EF4C54B-A9DA-4035-81E8-91F3BB4EF5B7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ï$ľiḋe">
                <a:extLst>
                  <a:ext uri="{FF2B5EF4-FFF2-40B4-BE49-F238E27FC236}">
                    <a16:creationId xmlns="" xmlns:a16="http://schemas.microsoft.com/office/drawing/2014/main" id="{62691249-1923-43C7-9AEB-8995775CFF3E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íSḷîďè">
                <a:extLst>
                  <a:ext uri="{FF2B5EF4-FFF2-40B4-BE49-F238E27FC236}">
                    <a16:creationId xmlns="" xmlns:a16="http://schemas.microsoft.com/office/drawing/2014/main" id="{1D866815-ED5A-485E-8523-1F4D2C0B8287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ïšḻíďè">
                <a:extLst>
                  <a:ext uri="{FF2B5EF4-FFF2-40B4-BE49-F238E27FC236}">
                    <a16:creationId xmlns="" xmlns:a16="http://schemas.microsoft.com/office/drawing/2014/main" id="{716B2649-5D25-4A9F-A14F-1F8D72D22ABC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iṩľiḋè">
                <a:extLst>
                  <a:ext uri="{FF2B5EF4-FFF2-40B4-BE49-F238E27FC236}">
                    <a16:creationId xmlns="" xmlns:a16="http://schemas.microsoft.com/office/drawing/2014/main" id="{6E755E1D-F680-4E11-8344-BCA87BE9A4F8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sļíḍe">
                <a:extLst>
                  <a:ext uri="{FF2B5EF4-FFF2-40B4-BE49-F238E27FC236}">
                    <a16:creationId xmlns="" xmlns:a16="http://schemas.microsoft.com/office/drawing/2014/main" id="{D7BBED59-7F18-4D7E-B77C-5C3DE637B971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í$ľíḋé">
                <a:extLst>
                  <a:ext uri="{FF2B5EF4-FFF2-40B4-BE49-F238E27FC236}">
                    <a16:creationId xmlns="" xmlns:a16="http://schemas.microsoft.com/office/drawing/2014/main" id="{FC468C58-C87E-4355-AD42-9A9A7ABFF3E9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i$ľiḑé">
                <a:extLst>
                  <a:ext uri="{FF2B5EF4-FFF2-40B4-BE49-F238E27FC236}">
                    <a16:creationId xmlns="" xmlns:a16="http://schemas.microsoft.com/office/drawing/2014/main" id="{9EC9C30D-E136-4C79-8FA3-3EC0F67AE1D4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îśliḋê">
                <a:extLst>
                  <a:ext uri="{FF2B5EF4-FFF2-40B4-BE49-F238E27FC236}">
                    <a16:creationId xmlns="" xmlns:a16="http://schemas.microsoft.com/office/drawing/2014/main" id="{D0B3B1D1-4395-4C03-A722-87DF49BF1CB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íŝḷiḋé">
                <a:extLst>
                  <a:ext uri="{FF2B5EF4-FFF2-40B4-BE49-F238E27FC236}">
                    <a16:creationId xmlns="" xmlns:a16="http://schemas.microsoft.com/office/drawing/2014/main" id="{6D4EF9C9-C048-4E74-8F52-B812BBCA5512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îṧḻiḋe">
                <a:extLst>
                  <a:ext uri="{FF2B5EF4-FFF2-40B4-BE49-F238E27FC236}">
                    <a16:creationId xmlns="" xmlns:a16="http://schemas.microsoft.com/office/drawing/2014/main" id="{4EE3DAC7-855D-492C-882C-D349AECB7A60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îSļîḋé">
                <a:extLst>
                  <a:ext uri="{FF2B5EF4-FFF2-40B4-BE49-F238E27FC236}">
                    <a16:creationId xmlns="" xmlns:a16="http://schemas.microsoft.com/office/drawing/2014/main" id="{B701FE17-6F33-4B51-9385-B41F72763E7B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ïṥḷidé">
                <a:extLst>
                  <a:ext uri="{FF2B5EF4-FFF2-40B4-BE49-F238E27FC236}">
                    <a16:creationId xmlns="" xmlns:a16="http://schemas.microsoft.com/office/drawing/2014/main" id="{6EA51710-494A-4E16-A291-0E23956E3722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šḻïḍe">
                <a:extLst>
                  <a:ext uri="{FF2B5EF4-FFF2-40B4-BE49-F238E27FC236}">
                    <a16:creationId xmlns="" xmlns:a16="http://schemas.microsoft.com/office/drawing/2014/main" id="{AA6F594A-24CB-497E-87C1-1C15B2A73026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işḻîďê">
                <a:extLst>
                  <a:ext uri="{FF2B5EF4-FFF2-40B4-BE49-F238E27FC236}">
                    <a16:creationId xmlns="" xmlns:a16="http://schemas.microsoft.com/office/drawing/2014/main" id="{E5416FF3-3A99-4AE6-AE86-AE42E8BF00DB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Sḻïḓè">
                <a:extLst>
                  <a:ext uri="{FF2B5EF4-FFF2-40B4-BE49-F238E27FC236}">
                    <a16:creationId xmlns="" xmlns:a16="http://schemas.microsoft.com/office/drawing/2014/main" id="{EC78B781-3718-40F2-A82F-64B765863B89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ï$1iḑè">
                <a:extLst>
                  <a:ext uri="{FF2B5EF4-FFF2-40B4-BE49-F238E27FC236}">
                    <a16:creationId xmlns="" xmlns:a16="http://schemas.microsoft.com/office/drawing/2014/main" id="{37F90B6C-3386-49F3-A756-5804D720021E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64" name="矩形 163"/>
          <p:cNvSpPr/>
          <p:nvPr/>
        </p:nvSpPr>
        <p:spPr>
          <a:xfrm>
            <a:off x="2219682" y="344245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隐写攻击</a:t>
            </a:r>
            <a:endParaRPr lang="zh-CN" altLang="en-US" sz="2400" dirty="0">
              <a:latin typeface="+mn-ea"/>
            </a:endParaRPr>
          </a:p>
        </p:txBody>
      </p:sp>
      <p:sp>
        <p:nvSpPr>
          <p:cNvPr id="165" name="矩形 164"/>
          <p:cNvSpPr/>
          <p:nvPr/>
        </p:nvSpPr>
        <p:spPr>
          <a:xfrm>
            <a:off x="3988219" y="2647335"/>
            <a:ext cx="1723549" cy="461665"/>
          </a:xfrm>
          <a:prstGeom prst="rect">
            <a:avLst/>
          </a:prstGeom>
          <a:solidFill>
            <a:srgbClr val="BDD7EE"/>
          </a:solidFill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非蓄意攻击</a:t>
            </a:r>
            <a:endParaRPr lang="zh-CN" altLang="en-US" sz="2400" dirty="0">
              <a:latin typeface="+mn-ea"/>
            </a:endParaRPr>
          </a:p>
        </p:txBody>
      </p:sp>
      <p:sp>
        <p:nvSpPr>
          <p:cNvPr id="166" name="矩形 165"/>
          <p:cNvSpPr/>
          <p:nvPr/>
        </p:nvSpPr>
        <p:spPr>
          <a:xfrm>
            <a:off x="3995613" y="4295894"/>
            <a:ext cx="1415772" cy="461665"/>
          </a:xfrm>
          <a:prstGeom prst="rect">
            <a:avLst/>
          </a:prstGeom>
          <a:solidFill>
            <a:srgbClr val="BDD7EE"/>
          </a:solidFill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蓄意</a:t>
            </a:r>
            <a:r>
              <a:rPr lang="zh-CN" altLang="en-US" sz="2400" dirty="0">
                <a:latin typeface="+mn-ea"/>
              </a:rPr>
              <a:t>攻击</a:t>
            </a:r>
          </a:p>
        </p:txBody>
      </p:sp>
      <p:sp>
        <p:nvSpPr>
          <p:cNvPr id="167" name="矩形 166"/>
          <p:cNvSpPr/>
          <p:nvPr/>
        </p:nvSpPr>
        <p:spPr>
          <a:xfrm>
            <a:off x="5841082" y="2462668"/>
            <a:ext cx="4185761" cy="830997"/>
          </a:xfrm>
          <a:prstGeom prst="rect">
            <a:avLst/>
          </a:prstGeom>
          <a:solidFill>
            <a:srgbClr val="E3C9F7">
              <a:alpha val="50196"/>
            </a:srgbClr>
          </a:solidFill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信道噪声</a:t>
            </a:r>
            <a:endParaRPr lang="en-US" altLang="zh-CN" sz="2400" dirty="0" smtClean="0">
              <a:latin typeface="+mn-ea"/>
            </a:endParaRPr>
          </a:p>
          <a:p>
            <a:r>
              <a:rPr lang="zh-CN" altLang="en-US" sz="2400" dirty="0" smtClean="0">
                <a:latin typeface="+mn-ea"/>
              </a:rPr>
              <a:t>传输</a:t>
            </a:r>
            <a:r>
              <a:rPr lang="zh-CN" altLang="en-US" sz="2400" dirty="0">
                <a:latin typeface="+mn-ea"/>
              </a:rPr>
              <a:t>过程编码转换引入的</a:t>
            </a:r>
            <a:r>
              <a:rPr lang="zh-CN" altLang="en-US" sz="2400" dirty="0" smtClean="0">
                <a:latin typeface="+mn-ea"/>
              </a:rPr>
              <a:t>噪声</a:t>
            </a:r>
            <a:endParaRPr lang="zh-CN" altLang="en-US" sz="2400" dirty="0">
              <a:latin typeface="+mn-ea"/>
            </a:endParaRPr>
          </a:p>
        </p:txBody>
      </p:sp>
      <p:sp>
        <p:nvSpPr>
          <p:cNvPr id="168" name="矩形 167"/>
          <p:cNvSpPr/>
          <p:nvPr/>
        </p:nvSpPr>
        <p:spPr>
          <a:xfrm>
            <a:off x="5803555" y="3958381"/>
            <a:ext cx="1415772" cy="461665"/>
          </a:xfrm>
          <a:prstGeom prst="rect">
            <a:avLst/>
          </a:prstGeom>
          <a:solidFill>
            <a:srgbClr val="E3C9F7">
              <a:alpha val="50196"/>
            </a:srgbClr>
          </a:solidFill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主动攻击</a:t>
            </a:r>
            <a:endParaRPr lang="zh-CN" altLang="en-US" sz="2400" dirty="0">
              <a:latin typeface="+mn-ea"/>
            </a:endParaRPr>
          </a:p>
        </p:txBody>
      </p:sp>
      <p:sp>
        <p:nvSpPr>
          <p:cNvPr id="169" name="矩形 168"/>
          <p:cNvSpPr/>
          <p:nvPr/>
        </p:nvSpPr>
        <p:spPr>
          <a:xfrm>
            <a:off x="5803555" y="4817286"/>
            <a:ext cx="2954655" cy="461665"/>
          </a:xfrm>
          <a:prstGeom prst="rect">
            <a:avLst/>
          </a:prstGeom>
          <a:solidFill>
            <a:srgbClr val="E3C9F7">
              <a:alpha val="50196"/>
            </a:srgbClr>
          </a:solidFill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被动攻击：隐写分析</a:t>
            </a:r>
            <a:endParaRPr lang="zh-CN" altLang="en-US" sz="2400" dirty="0">
              <a:latin typeface="+mn-ea"/>
            </a:endParaRPr>
          </a:p>
        </p:txBody>
      </p:sp>
      <p:sp>
        <p:nvSpPr>
          <p:cNvPr id="2" name="左大括号 1"/>
          <p:cNvSpPr/>
          <p:nvPr/>
        </p:nvSpPr>
        <p:spPr>
          <a:xfrm>
            <a:off x="3688080" y="2786638"/>
            <a:ext cx="307533" cy="17400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左大括号 2"/>
          <p:cNvSpPr/>
          <p:nvPr/>
        </p:nvSpPr>
        <p:spPr>
          <a:xfrm>
            <a:off x="5544475" y="4049909"/>
            <a:ext cx="223140" cy="99820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865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  <p:bldP spid="165" grpId="0" animBg="1"/>
      <p:bldP spid="166" grpId="0" animBg="1"/>
      <p:bldP spid="167" grpId="0" animBg="1"/>
      <p:bldP spid="168" grpId="0" animBg="1"/>
      <p:bldP spid="169" grpId="0" animBg="1"/>
      <p:bldP spid="2" grpId="0" animBg="1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="" xmlns:a16="http://schemas.microsoft.com/office/drawing/2014/main" id="{DB72D15E-56C9-47D1-AE20-D191005AF7D4}"/>
              </a:ext>
            </a:extLst>
          </p:cNvPr>
          <p:cNvGrpSpPr/>
          <p:nvPr/>
        </p:nvGrpSpPr>
        <p:grpSpPr>
          <a:xfrm>
            <a:off x="3641631" y="460220"/>
            <a:ext cx="5197664" cy="1109044"/>
            <a:chOff x="3279913" y="488294"/>
            <a:chExt cx="5197664" cy="1109044"/>
          </a:xfrm>
        </p:grpSpPr>
        <p:grpSp>
          <p:nvGrpSpPr>
            <p:cNvPr id="4" name="组合 3">
              <a:extLst>
                <a:ext uri="{FF2B5EF4-FFF2-40B4-BE49-F238E27FC236}">
                  <a16:creationId xmlns="" xmlns:a16="http://schemas.microsoft.com/office/drawing/2014/main" id="{54D7072D-9006-4F61-8701-AD73654F34FB}"/>
                </a:ext>
              </a:extLst>
            </p:cNvPr>
            <p:cNvGrpSpPr/>
            <p:nvPr/>
          </p:nvGrpSpPr>
          <p:grpSpPr>
            <a:xfrm>
              <a:off x="3279913" y="909457"/>
              <a:ext cx="5197664" cy="687881"/>
              <a:chOff x="3279913" y="909457"/>
              <a:chExt cx="5197664" cy="687881"/>
            </a:xfrm>
          </p:grpSpPr>
          <p:sp>
            <p:nvSpPr>
              <p:cNvPr id="158" name="矩形: 圆角 157">
                <a:extLst>
                  <a:ext uri="{FF2B5EF4-FFF2-40B4-BE49-F238E27FC236}">
                    <a16:creationId xmlns="" xmlns:a16="http://schemas.microsoft.com/office/drawing/2014/main" id="{2D27804F-65BC-4B2F-8986-A8A413072B38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197664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9" name="文本框 158">
                <a:extLst>
                  <a:ext uri="{FF2B5EF4-FFF2-40B4-BE49-F238E27FC236}">
                    <a16:creationId xmlns="" xmlns:a16="http://schemas.microsoft.com/office/drawing/2014/main" id="{B70BD260-40B0-4750-8233-47B93CCCB4FE}"/>
                  </a:ext>
                </a:extLst>
              </p:cNvPr>
              <p:cNvSpPr txBox="1"/>
              <p:nvPr/>
            </p:nvSpPr>
            <p:spPr>
              <a:xfrm>
                <a:off x="4801757" y="1032190"/>
                <a:ext cx="3467616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隐写分析评价指标</a:t>
                </a:r>
              </a:p>
            </p:txBody>
          </p:sp>
        </p:grpSp>
        <p:grpSp>
          <p:nvGrpSpPr>
            <p:cNvPr id="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  <a:extLst>
                <a:ext uri="{FF2B5EF4-FFF2-40B4-BE49-F238E27FC236}">
                  <a16:creationId xmlns="" xmlns:a16="http://schemas.microsoft.com/office/drawing/2014/main" id="{C9832D6E-35FB-473B-BD7B-D6C6FEF2F018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6" name="ïṥļîḋè">
                <a:extLst>
                  <a:ext uri="{FF2B5EF4-FFF2-40B4-BE49-F238E27FC236}">
                    <a16:creationId xmlns="" xmlns:a16="http://schemas.microsoft.com/office/drawing/2014/main" id="{967AE4BA-4134-4386-80B7-AE8FE9E43652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ṣḻíďe">
                <a:extLst>
                  <a:ext uri="{FF2B5EF4-FFF2-40B4-BE49-F238E27FC236}">
                    <a16:creationId xmlns="" xmlns:a16="http://schemas.microsoft.com/office/drawing/2014/main" id="{1ED77A18-B0C0-4017-946E-EB25E4CDF671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íś1îḍê">
                <a:extLst>
                  <a:ext uri="{FF2B5EF4-FFF2-40B4-BE49-F238E27FC236}">
                    <a16:creationId xmlns="" xmlns:a16="http://schemas.microsoft.com/office/drawing/2014/main" id="{E9A53794-6152-4F8C-B2C6-D5E9A89DFCAC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iš1ïḍe">
                <a:extLst>
                  <a:ext uri="{FF2B5EF4-FFF2-40B4-BE49-F238E27FC236}">
                    <a16:creationId xmlns="" xmlns:a16="http://schemas.microsoft.com/office/drawing/2014/main" id="{FA9CD111-634A-4FBA-9649-820B5F0243EC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ísḻiḍè">
                <a:extLst>
                  <a:ext uri="{FF2B5EF4-FFF2-40B4-BE49-F238E27FC236}">
                    <a16:creationId xmlns="" xmlns:a16="http://schemas.microsoft.com/office/drawing/2014/main" id="{A3E1E62D-B048-4F74-91E4-B73D7EBF1C0F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Slïḓe">
                <a:extLst>
                  <a:ext uri="{FF2B5EF4-FFF2-40B4-BE49-F238E27FC236}">
                    <a16:creationId xmlns="" xmlns:a16="http://schemas.microsoft.com/office/drawing/2014/main" id="{6CC4F550-6A41-44BD-B89E-421A7476EB48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ṣļidé">
                <a:extLst>
                  <a:ext uri="{FF2B5EF4-FFF2-40B4-BE49-F238E27FC236}">
                    <a16:creationId xmlns="" xmlns:a16="http://schemas.microsoft.com/office/drawing/2014/main" id="{421B9C5F-23C5-411D-9DA9-DBA622FA0481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Sliḋe">
                <a:extLst>
                  <a:ext uri="{FF2B5EF4-FFF2-40B4-BE49-F238E27FC236}">
                    <a16:creationId xmlns="" xmlns:a16="http://schemas.microsoft.com/office/drawing/2014/main" id="{0DAC5A5F-2554-46A0-805D-459407A4A2A1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śḷíḓé">
                <a:extLst>
                  <a:ext uri="{FF2B5EF4-FFF2-40B4-BE49-F238E27FC236}">
                    <a16:creationId xmlns="" xmlns:a16="http://schemas.microsoft.com/office/drawing/2014/main" id="{D8A6207E-2D88-4A8C-8753-55D945DF2FB8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S1îḋe">
                <a:extLst>
                  <a:ext uri="{FF2B5EF4-FFF2-40B4-BE49-F238E27FC236}">
                    <a16:creationId xmlns="" xmlns:a16="http://schemas.microsoft.com/office/drawing/2014/main" id="{0E93BCEA-F976-48AB-A0E7-3C44EDC90197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ś1íḍê">
                <a:extLst>
                  <a:ext uri="{FF2B5EF4-FFF2-40B4-BE49-F238E27FC236}">
                    <a16:creationId xmlns="" xmlns:a16="http://schemas.microsoft.com/office/drawing/2014/main" id="{25F29581-BD59-4460-8719-602C9EBD3C96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ïṡļïḋé">
                <a:extLst>
                  <a:ext uri="{FF2B5EF4-FFF2-40B4-BE49-F238E27FC236}">
                    <a16:creationId xmlns="" xmlns:a16="http://schemas.microsoft.com/office/drawing/2014/main" id="{98160F69-A29E-4F2F-9CEB-8F3000D90DCF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iSḷîḓè">
                <a:extLst>
                  <a:ext uri="{FF2B5EF4-FFF2-40B4-BE49-F238E27FC236}">
                    <a16:creationId xmlns="" xmlns:a16="http://schemas.microsoft.com/office/drawing/2014/main" id="{D610000F-170B-4CA9-BAA6-5C916AC3C0D3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$ḷïḑe">
                <a:extLst>
                  <a:ext uri="{FF2B5EF4-FFF2-40B4-BE49-F238E27FC236}">
                    <a16:creationId xmlns="" xmlns:a16="http://schemas.microsoft.com/office/drawing/2014/main" id="{B5B0C471-48A5-41C5-A51C-711B4CAE4C96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ŝlïḋé">
                <a:extLst>
                  <a:ext uri="{FF2B5EF4-FFF2-40B4-BE49-F238E27FC236}">
                    <a16:creationId xmlns="" xmlns:a16="http://schemas.microsoft.com/office/drawing/2014/main" id="{30C33E1D-DBD2-495E-928F-E73158598E65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ŝlîḍê">
                <a:extLst>
                  <a:ext uri="{FF2B5EF4-FFF2-40B4-BE49-F238E27FC236}">
                    <a16:creationId xmlns="" xmlns:a16="http://schemas.microsoft.com/office/drawing/2014/main" id="{81844F67-6A76-4DCE-941A-9D8C9522F4E1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ḷíḋê">
                <a:extLst>
                  <a:ext uri="{FF2B5EF4-FFF2-40B4-BE49-F238E27FC236}">
                    <a16:creationId xmlns="" xmlns:a16="http://schemas.microsoft.com/office/drawing/2014/main" id="{D37E946F-5399-4294-8CDF-3DFE4412C110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ŝḻidê">
                <a:extLst>
                  <a:ext uri="{FF2B5EF4-FFF2-40B4-BE49-F238E27FC236}">
                    <a16:creationId xmlns="" xmlns:a16="http://schemas.microsoft.com/office/drawing/2014/main" id="{BFDBEF73-595E-4CDD-BBF8-BE7B3CFF792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$lîḑe">
                <a:extLst>
                  <a:ext uri="{FF2B5EF4-FFF2-40B4-BE49-F238E27FC236}">
                    <a16:creationId xmlns="" xmlns:a16="http://schemas.microsoft.com/office/drawing/2014/main" id="{59D0E1DE-6EF6-4DFD-9CD8-6CB98EA05811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íṧļïḓé">
                <a:extLst>
                  <a:ext uri="{FF2B5EF4-FFF2-40B4-BE49-F238E27FC236}">
                    <a16:creationId xmlns="" xmlns:a16="http://schemas.microsoft.com/office/drawing/2014/main" id="{9238F655-91C4-4126-B083-2E152FF66C2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ïs1ïḓé">
                <a:extLst>
                  <a:ext uri="{FF2B5EF4-FFF2-40B4-BE49-F238E27FC236}">
                    <a16:creationId xmlns="" xmlns:a16="http://schemas.microsoft.com/office/drawing/2014/main" id="{68F84CBE-3920-49D1-B9C6-96EE8B9B1BF7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íṣļide">
                <a:extLst>
                  <a:ext uri="{FF2B5EF4-FFF2-40B4-BE49-F238E27FC236}">
                    <a16:creationId xmlns="" xmlns:a16="http://schemas.microsoft.com/office/drawing/2014/main" id="{58E4265A-DF19-4B5D-ADD3-E67AD486347D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ṣ1ïḋê">
                <a:extLst>
                  <a:ext uri="{FF2B5EF4-FFF2-40B4-BE49-F238E27FC236}">
                    <a16:creationId xmlns="" xmlns:a16="http://schemas.microsoft.com/office/drawing/2014/main" id="{1E1AB6D6-F28E-4658-9F21-A5268C3959A9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ṣļíde">
                <a:extLst>
                  <a:ext uri="{FF2B5EF4-FFF2-40B4-BE49-F238E27FC236}">
                    <a16:creationId xmlns="" xmlns:a16="http://schemas.microsoft.com/office/drawing/2014/main" id="{F8B4E9CB-1313-4623-9F2A-23BAEEC7566F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ṩ1íḋé">
                <a:extLst>
                  <a:ext uri="{FF2B5EF4-FFF2-40B4-BE49-F238E27FC236}">
                    <a16:creationId xmlns="" xmlns:a16="http://schemas.microsoft.com/office/drawing/2014/main" id="{F5C8A2A3-06CB-4533-94BB-D4D0B3CA2E5E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ṥḻiḍe">
                <a:extLst>
                  <a:ext uri="{FF2B5EF4-FFF2-40B4-BE49-F238E27FC236}">
                    <a16:creationId xmlns="" xmlns:a16="http://schemas.microsoft.com/office/drawing/2014/main" id="{CC9E3A2F-4878-49C6-A634-FC54BE935785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ŝ1íḓè">
                <a:extLst>
                  <a:ext uri="{FF2B5EF4-FFF2-40B4-BE49-F238E27FC236}">
                    <a16:creationId xmlns="" xmlns:a16="http://schemas.microsoft.com/office/drawing/2014/main" id="{D649559C-792A-4B9D-A93E-39182B64542F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íŝlíďe">
                <a:extLst>
                  <a:ext uri="{FF2B5EF4-FFF2-40B4-BE49-F238E27FC236}">
                    <a16:creationId xmlns="" xmlns:a16="http://schemas.microsoft.com/office/drawing/2014/main" id="{F3A3203D-F915-4294-BCD8-DD0248BFCC20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ľïḓe">
                <a:extLst>
                  <a:ext uri="{FF2B5EF4-FFF2-40B4-BE49-F238E27FC236}">
                    <a16:creationId xmlns="" xmlns:a16="http://schemas.microsoft.com/office/drawing/2014/main" id="{5B62DE1F-11FA-4A82-8FEE-DBC159EDA1F5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ṡ1ïḍè">
                <a:extLst>
                  <a:ext uri="{FF2B5EF4-FFF2-40B4-BE49-F238E27FC236}">
                    <a16:creationId xmlns="" xmlns:a16="http://schemas.microsoft.com/office/drawing/2014/main" id="{BE475D94-76CE-4C47-80D7-EA9DB5C4F900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îsľïďè">
                <a:extLst>
                  <a:ext uri="{FF2B5EF4-FFF2-40B4-BE49-F238E27FC236}">
                    <a16:creationId xmlns="" xmlns:a16="http://schemas.microsoft.com/office/drawing/2014/main" id="{85E40726-3021-4BEA-961A-9A72948FB0D5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ŝ1ïďé">
                <a:extLst>
                  <a:ext uri="{FF2B5EF4-FFF2-40B4-BE49-F238E27FC236}">
                    <a16:creationId xmlns="" xmlns:a16="http://schemas.microsoft.com/office/drawing/2014/main" id="{8B34CF9E-ECAC-4469-BFA1-C0BA18006133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ṧḻidè">
                <a:extLst>
                  <a:ext uri="{FF2B5EF4-FFF2-40B4-BE49-F238E27FC236}">
                    <a16:creationId xmlns="" xmlns:a16="http://schemas.microsoft.com/office/drawing/2014/main" id="{7FB74B11-02FB-4652-9CA6-5BC32D9A8784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ïsļiḋê">
                <a:extLst>
                  <a:ext uri="{FF2B5EF4-FFF2-40B4-BE49-F238E27FC236}">
                    <a16:creationId xmlns="" xmlns:a16="http://schemas.microsoft.com/office/drawing/2014/main" id="{727D2E4B-BB67-464E-B68C-41D3C7C5B38D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ṡḷîde">
                <a:extLst>
                  <a:ext uri="{FF2B5EF4-FFF2-40B4-BE49-F238E27FC236}">
                    <a16:creationId xmlns="" xmlns:a16="http://schemas.microsoft.com/office/drawing/2014/main" id="{70DBD568-0156-4392-A751-B0E94C72CE96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ïSlîďé">
                <a:extLst>
                  <a:ext uri="{FF2B5EF4-FFF2-40B4-BE49-F238E27FC236}">
                    <a16:creationId xmlns="" xmlns:a16="http://schemas.microsoft.com/office/drawing/2014/main" id="{534865E5-136F-496C-A37F-34C5C7A6A153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iṥḷîde">
                <a:extLst>
                  <a:ext uri="{FF2B5EF4-FFF2-40B4-BE49-F238E27FC236}">
                    <a16:creationId xmlns="" xmlns:a16="http://schemas.microsoft.com/office/drawing/2014/main" id="{919BC92D-58A0-435B-87D8-8AD578F08C1A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ïSļïďe">
                <a:extLst>
                  <a:ext uri="{FF2B5EF4-FFF2-40B4-BE49-F238E27FC236}">
                    <a16:creationId xmlns="" xmlns:a16="http://schemas.microsoft.com/office/drawing/2014/main" id="{81D51A55-556D-4878-BF80-7F2F96B54736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ṧľîďè">
                <a:extLst>
                  <a:ext uri="{FF2B5EF4-FFF2-40B4-BE49-F238E27FC236}">
                    <a16:creationId xmlns="" xmlns:a16="http://schemas.microsoft.com/office/drawing/2014/main" id="{045FC07F-07DD-4AF6-82E2-ABAE01DD7034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îṩḻîḍé">
                <a:extLst>
                  <a:ext uri="{FF2B5EF4-FFF2-40B4-BE49-F238E27FC236}">
                    <a16:creationId xmlns="" xmlns:a16="http://schemas.microsoft.com/office/drawing/2014/main" id="{0E12363A-E88C-484C-9E85-E21F6171D8AB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ïṩḷiďê">
                <a:extLst>
                  <a:ext uri="{FF2B5EF4-FFF2-40B4-BE49-F238E27FC236}">
                    <a16:creationId xmlns="" xmlns:a16="http://schemas.microsoft.com/office/drawing/2014/main" id="{D387DC1D-F206-460C-B612-42C779B6E51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ísḻídè">
                <a:extLst>
                  <a:ext uri="{FF2B5EF4-FFF2-40B4-BE49-F238E27FC236}">
                    <a16:creationId xmlns="" xmlns:a16="http://schemas.microsoft.com/office/drawing/2014/main" id="{12F762F2-957E-4BA6-B25F-7ABBEDE225A8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îśḻíde">
                <a:extLst>
                  <a:ext uri="{FF2B5EF4-FFF2-40B4-BE49-F238E27FC236}">
                    <a16:creationId xmlns="" xmlns:a16="http://schemas.microsoft.com/office/drawing/2014/main" id="{5C8AD783-1A6E-4FAE-A402-2DE39399C2DD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íṩľîḍe">
                <a:extLst>
                  <a:ext uri="{FF2B5EF4-FFF2-40B4-BE49-F238E27FC236}">
                    <a16:creationId xmlns="" xmlns:a16="http://schemas.microsoft.com/office/drawing/2014/main" id="{72A602F8-CDAA-4A74-AE0A-FE39B300C2AF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ś1ïdè">
                <a:extLst>
                  <a:ext uri="{FF2B5EF4-FFF2-40B4-BE49-F238E27FC236}">
                    <a16:creationId xmlns="" xmlns:a16="http://schemas.microsoft.com/office/drawing/2014/main" id="{8B8266D0-6B0A-4488-8634-779BC957C4BF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ṥ1íďé">
                <a:extLst>
                  <a:ext uri="{FF2B5EF4-FFF2-40B4-BE49-F238E27FC236}">
                    <a16:creationId xmlns="" xmlns:a16="http://schemas.microsoft.com/office/drawing/2014/main" id="{7BBBCC0E-E2FF-46C1-9721-2112E2DAC519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îṧ1îḍé">
                <a:extLst>
                  <a:ext uri="{FF2B5EF4-FFF2-40B4-BE49-F238E27FC236}">
                    <a16:creationId xmlns="" xmlns:a16="http://schemas.microsoft.com/office/drawing/2014/main" id="{BE0B5156-2CCF-4AD3-B8BA-F956BFDC0757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išḷïdé">
                <a:extLst>
                  <a:ext uri="{FF2B5EF4-FFF2-40B4-BE49-F238E27FC236}">
                    <a16:creationId xmlns="" xmlns:a16="http://schemas.microsoft.com/office/drawing/2014/main" id="{8C100FBB-3689-439D-A701-E90F394E52E4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íṩlîḋe">
                <a:extLst>
                  <a:ext uri="{FF2B5EF4-FFF2-40B4-BE49-F238E27FC236}">
                    <a16:creationId xmlns="" xmlns:a16="http://schemas.microsoft.com/office/drawing/2014/main" id="{1A95DB25-E79F-47A7-A0A1-D87C1698D465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is1îḍé">
                <a:extLst>
                  <a:ext uri="{FF2B5EF4-FFF2-40B4-BE49-F238E27FC236}">
                    <a16:creationId xmlns="" xmlns:a16="http://schemas.microsoft.com/office/drawing/2014/main" id="{53134E4A-3C00-4E5E-B252-037BA0F68AE1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1îḑé">
                <a:extLst>
                  <a:ext uri="{FF2B5EF4-FFF2-40B4-BE49-F238E27FC236}">
                    <a16:creationId xmlns="" xmlns:a16="http://schemas.microsoft.com/office/drawing/2014/main" id="{AFD4FA5B-5B48-4C8A-AECA-6E9D72E62B94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ślíḓè">
                <a:extLst>
                  <a:ext uri="{FF2B5EF4-FFF2-40B4-BE49-F238E27FC236}">
                    <a16:creationId xmlns="" xmlns:a16="http://schemas.microsoft.com/office/drawing/2014/main" id="{97307F60-F34E-442D-BDE4-FDF240D72437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iŝḻïḑé">
                <a:extLst>
                  <a:ext uri="{FF2B5EF4-FFF2-40B4-BE49-F238E27FC236}">
                    <a16:creationId xmlns="" xmlns:a16="http://schemas.microsoft.com/office/drawing/2014/main" id="{29420013-0049-41A3-A1E2-1CDC659C033B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ṧ1íḑé">
                <a:extLst>
                  <a:ext uri="{FF2B5EF4-FFF2-40B4-BE49-F238E27FC236}">
                    <a16:creationId xmlns="" xmlns:a16="http://schemas.microsoft.com/office/drawing/2014/main" id="{6D41F901-E1B0-42AD-8203-48510E27D2F1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isľïḋê">
                <a:extLst>
                  <a:ext uri="{FF2B5EF4-FFF2-40B4-BE49-F238E27FC236}">
                    <a16:creationId xmlns="" xmlns:a16="http://schemas.microsoft.com/office/drawing/2014/main" id="{271F02E3-4FFE-4E04-8BD5-2E9BF91B6F92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Sľíďe">
                <a:extLst>
                  <a:ext uri="{FF2B5EF4-FFF2-40B4-BE49-F238E27FC236}">
                    <a16:creationId xmlns="" xmlns:a16="http://schemas.microsoft.com/office/drawing/2014/main" id="{0BE37B10-9490-4796-844F-4947895E93E1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ṣliḍê">
                <a:extLst>
                  <a:ext uri="{FF2B5EF4-FFF2-40B4-BE49-F238E27FC236}">
                    <a16:creationId xmlns="" xmlns:a16="http://schemas.microsoft.com/office/drawing/2014/main" id="{47D17138-661B-48D8-9759-F7F22A129DE1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sļiḍè">
                <a:extLst>
                  <a:ext uri="{FF2B5EF4-FFF2-40B4-BE49-F238E27FC236}">
                    <a16:creationId xmlns="" xmlns:a16="http://schemas.microsoft.com/office/drawing/2014/main" id="{5FC65C22-BB0E-4FC1-816A-04E0259FE990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śļídé">
                <a:extLst>
                  <a:ext uri="{FF2B5EF4-FFF2-40B4-BE49-F238E27FC236}">
                    <a16:creationId xmlns="" xmlns:a16="http://schemas.microsoft.com/office/drawing/2014/main" id="{7DD7D67B-8646-445F-9CBF-B9910C6BDE8F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ṡḻîḍé">
                <a:extLst>
                  <a:ext uri="{FF2B5EF4-FFF2-40B4-BE49-F238E27FC236}">
                    <a16:creationId xmlns="" xmlns:a16="http://schemas.microsoft.com/office/drawing/2014/main" id="{10440D30-C89C-40DE-B6D7-BE897C3F8E89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íṩ1íḓé">
                <a:extLst>
                  <a:ext uri="{FF2B5EF4-FFF2-40B4-BE49-F238E27FC236}">
                    <a16:creationId xmlns="" xmlns:a16="http://schemas.microsoft.com/office/drawing/2014/main" id="{11F9EFF2-C2F3-4AF9-BED5-23970E9D7C1B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ïṧḻïḋê">
                <a:extLst>
                  <a:ext uri="{FF2B5EF4-FFF2-40B4-BE49-F238E27FC236}">
                    <a16:creationId xmlns="" xmlns:a16="http://schemas.microsoft.com/office/drawing/2014/main" id="{83DB2D2D-0042-4EA8-802B-64B153437C51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íṡľíďè">
                <a:extLst>
                  <a:ext uri="{FF2B5EF4-FFF2-40B4-BE49-F238E27FC236}">
                    <a16:creationId xmlns="" xmlns:a16="http://schemas.microsoft.com/office/drawing/2014/main" id="{FA426FD7-C975-4E86-AF0A-76E4DD409CA9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ïSļïďê">
                <a:extLst>
                  <a:ext uri="{FF2B5EF4-FFF2-40B4-BE49-F238E27FC236}">
                    <a16:creationId xmlns="" xmlns:a16="http://schemas.microsoft.com/office/drawing/2014/main" id="{5C933FF9-12D1-445B-B400-51E1A8E21BBA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ís1ïḓè">
                <a:extLst>
                  <a:ext uri="{FF2B5EF4-FFF2-40B4-BE49-F238E27FC236}">
                    <a16:creationId xmlns="" xmlns:a16="http://schemas.microsoft.com/office/drawing/2014/main" id="{4758C8B6-D613-405B-8C06-7FD4300AD176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iS1îďê">
                <a:extLst>
                  <a:ext uri="{FF2B5EF4-FFF2-40B4-BE49-F238E27FC236}">
                    <a16:creationId xmlns="" xmlns:a16="http://schemas.microsoft.com/office/drawing/2014/main" id="{ED1FA9D4-B0D3-4830-BCD3-E25B6561FA60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ïšľïdé">
                <a:extLst>
                  <a:ext uri="{FF2B5EF4-FFF2-40B4-BE49-F238E27FC236}">
                    <a16:creationId xmlns="" xmlns:a16="http://schemas.microsoft.com/office/drawing/2014/main" id="{5BFFDCBE-5D6C-47A6-8171-7D5F1A1F3571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îs1îdé">
                <a:extLst>
                  <a:ext uri="{FF2B5EF4-FFF2-40B4-BE49-F238E27FC236}">
                    <a16:creationId xmlns="" xmlns:a16="http://schemas.microsoft.com/office/drawing/2014/main" id="{E1AD8B5A-FBEA-4D28-A4F4-0AD67D0E231A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ľîḑè">
                <a:extLst>
                  <a:ext uri="{FF2B5EF4-FFF2-40B4-BE49-F238E27FC236}">
                    <a16:creationId xmlns="" xmlns:a16="http://schemas.microsoft.com/office/drawing/2014/main" id="{42F400E0-AEF1-4E95-9237-29447DE1C8F2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ïṡļidé">
                <a:extLst>
                  <a:ext uri="{FF2B5EF4-FFF2-40B4-BE49-F238E27FC236}">
                    <a16:creationId xmlns="" xmlns:a16="http://schemas.microsoft.com/office/drawing/2014/main" id="{31F54536-B3B6-4CFF-B1F0-2731C72407E9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îš1íďe">
                <a:extLst>
                  <a:ext uri="{FF2B5EF4-FFF2-40B4-BE49-F238E27FC236}">
                    <a16:creationId xmlns="" xmlns:a16="http://schemas.microsoft.com/office/drawing/2014/main" id="{D0F3DF2C-530C-439C-9A5D-F1BE06704C2A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ŝļíḍe">
                <a:extLst>
                  <a:ext uri="{FF2B5EF4-FFF2-40B4-BE49-F238E27FC236}">
                    <a16:creationId xmlns="" xmlns:a16="http://schemas.microsoft.com/office/drawing/2014/main" id="{2AA4E978-205B-44DC-9606-74A981D88D55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şḻïḋê">
                <a:extLst>
                  <a:ext uri="{FF2B5EF4-FFF2-40B4-BE49-F238E27FC236}">
                    <a16:creationId xmlns="" xmlns:a16="http://schemas.microsoft.com/office/drawing/2014/main" id="{1ADBF5F6-EE96-4FF7-BBCF-A3FAA7DC5534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ŝ1íḓè">
                <a:extLst>
                  <a:ext uri="{FF2B5EF4-FFF2-40B4-BE49-F238E27FC236}">
                    <a16:creationId xmlns="" xmlns:a16="http://schemas.microsoft.com/office/drawing/2014/main" id="{5C9A0995-9AF4-450E-A132-1443A77C8321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iṩľîḑè">
                <a:extLst>
                  <a:ext uri="{FF2B5EF4-FFF2-40B4-BE49-F238E27FC236}">
                    <a16:creationId xmlns="" xmlns:a16="http://schemas.microsoft.com/office/drawing/2014/main" id="{B7FD5720-5A2D-4E87-BAC3-34C917D7C4A0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íŝḷïḋè">
                <a:extLst>
                  <a:ext uri="{FF2B5EF4-FFF2-40B4-BE49-F238E27FC236}">
                    <a16:creationId xmlns="" xmlns:a16="http://schemas.microsoft.com/office/drawing/2014/main" id="{55B7D3E6-5EAF-4924-AF48-00AB8FFC3A8E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î$lïḓè">
                <a:extLst>
                  <a:ext uri="{FF2B5EF4-FFF2-40B4-BE49-F238E27FC236}">
                    <a16:creationId xmlns="" xmlns:a16="http://schemas.microsoft.com/office/drawing/2014/main" id="{B26BDEFF-80B1-40AF-8F16-F024A1319C36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iŝḻíḑé">
                <a:extLst>
                  <a:ext uri="{FF2B5EF4-FFF2-40B4-BE49-F238E27FC236}">
                    <a16:creationId xmlns="" xmlns:a16="http://schemas.microsoft.com/office/drawing/2014/main" id="{6C1CA8A7-E11F-425E-912C-9F65A65A3B6B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s1ïdè">
                <a:extLst>
                  <a:ext uri="{FF2B5EF4-FFF2-40B4-BE49-F238E27FC236}">
                    <a16:creationId xmlns="" xmlns:a16="http://schemas.microsoft.com/office/drawing/2014/main" id="{D6A35817-FA85-46A5-AB6F-B1ECEEDC9DAC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ś1îḍè">
                <a:extLst>
                  <a:ext uri="{FF2B5EF4-FFF2-40B4-BE49-F238E27FC236}">
                    <a16:creationId xmlns="" xmlns:a16="http://schemas.microsoft.com/office/drawing/2014/main" id="{8BEF0BF5-9865-4866-8C14-FE7E3DF7777B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$1idé">
                <a:extLst>
                  <a:ext uri="{FF2B5EF4-FFF2-40B4-BE49-F238E27FC236}">
                    <a16:creationId xmlns="" xmlns:a16="http://schemas.microsoft.com/office/drawing/2014/main" id="{AAD87E42-5930-4F16-ADFA-72C19468044B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ísḷîḋe">
                <a:extLst>
                  <a:ext uri="{FF2B5EF4-FFF2-40B4-BE49-F238E27FC236}">
                    <a16:creationId xmlns="" xmlns:a16="http://schemas.microsoft.com/office/drawing/2014/main" id="{D4E6928D-8055-471C-BB2C-40F7E6AD883A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šḻîḋe">
                <a:extLst>
                  <a:ext uri="{FF2B5EF4-FFF2-40B4-BE49-F238E27FC236}">
                    <a16:creationId xmlns="" xmlns:a16="http://schemas.microsoft.com/office/drawing/2014/main" id="{5DC8CC63-19B0-46B6-B620-943202107454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ŝḻïdé">
                <a:extLst>
                  <a:ext uri="{FF2B5EF4-FFF2-40B4-BE49-F238E27FC236}">
                    <a16:creationId xmlns="" xmlns:a16="http://schemas.microsoft.com/office/drawing/2014/main" id="{2E57ADCC-DB14-4A3F-89B7-8FA964E071AF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íṥļíḍê">
                <a:extLst>
                  <a:ext uri="{FF2B5EF4-FFF2-40B4-BE49-F238E27FC236}">
                    <a16:creationId xmlns="" xmlns:a16="http://schemas.microsoft.com/office/drawing/2014/main" id="{BE6999F1-3DC1-4AF8-8A56-0411DC265C21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iSḷïḍé">
                <a:extLst>
                  <a:ext uri="{FF2B5EF4-FFF2-40B4-BE49-F238E27FC236}">
                    <a16:creationId xmlns="" xmlns:a16="http://schemas.microsoft.com/office/drawing/2014/main" id="{557EFFA6-765C-4B9E-BE7D-691F8304F60F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ísļiďè">
                <a:extLst>
                  <a:ext uri="{FF2B5EF4-FFF2-40B4-BE49-F238E27FC236}">
                    <a16:creationId xmlns="" xmlns:a16="http://schemas.microsoft.com/office/drawing/2014/main" id="{784D80C3-64AA-4D08-A7C9-A5B55A215F82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ïşḻïḋe">
                <a:extLst>
                  <a:ext uri="{FF2B5EF4-FFF2-40B4-BE49-F238E27FC236}">
                    <a16:creationId xmlns="" xmlns:a16="http://schemas.microsoft.com/office/drawing/2014/main" id="{F3BBBCBB-AE94-4CE2-BE2F-A0A57DB53A52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š1ïdé">
                <a:extLst>
                  <a:ext uri="{FF2B5EF4-FFF2-40B4-BE49-F238E27FC236}">
                    <a16:creationId xmlns="" xmlns:a16="http://schemas.microsoft.com/office/drawing/2014/main" id="{C58101DD-6EB8-4856-B98B-83852A699806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ŝ1îḑè">
                <a:extLst>
                  <a:ext uri="{FF2B5EF4-FFF2-40B4-BE49-F238E27FC236}">
                    <a16:creationId xmlns="" xmlns:a16="http://schemas.microsoft.com/office/drawing/2014/main" id="{6D2006C0-315B-4C5D-A316-B3D48AD1F296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Sḷïḍe">
                <a:extLst>
                  <a:ext uri="{FF2B5EF4-FFF2-40B4-BE49-F238E27FC236}">
                    <a16:creationId xmlns="" xmlns:a16="http://schemas.microsoft.com/office/drawing/2014/main" id="{7CA71554-1DE1-497E-B534-50B9CB168011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ṧļíḍe">
                <a:extLst>
                  <a:ext uri="{FF2B5EF4-FFF2-40B4-BE49-F238E27FC236}">
                    <a16:creationId xmlns="" xmlns:a16="http://schemas.microsoft.com/office/drawing/2014/main" id="{A5382E80-713D-4540-A213-C45BDC806B6E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íṩḷíde">
                <a:extLst>
                  <a:ext uri="{FF2B5EF4-FFF2-40B4-BE49-F238E27FC236}">
                    <a16:creationId xmlns="" xmlns:a16="http://schemas.microsoft.com/office/drawing/2014/main" id="{114E30CC-0843-4B45-916D-0C93900C8250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ṡlíḓè">
                <a:extLst>
                  <a:ext uri="{FF2B5EF4-FFF2-40B4-BE49-F238E27FC236}">
                    <a16:creationId xmlns="" xmlns:a16="http://schemas.microsoft.com/office/drawing/2014/main" id="{841A2D52-46D0-4C30-AEC1-CFD541A887F3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ï$1iḋé">
                <a:extLst>
                  <a:ext uri="{FF2B5EF4-FFF2-40B4-BE49-F238E27FC236}">
                    <a16:creationId xmlns="" xmlns:a16="http://schemas.microsoft.com/office/drawing/2014/main" id="{4E480470-4CB5-4F55-B94D-358F95BE6010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ŝľiďê">
                <a:extLst>
                  <a:ext uri="{FF2B5EF4-FFF2-40B4-BE49-F238E27FC236}">
                    <a16:creationId xmlns="" xmlns:a16="http://schemas.microsoft.com/office/drawing/2014/main" id="{EBC08EF5-1572-48F6-AE38-F4C0C6DD311E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Sļïḑé">
                <a:extLst>
                  <a:ext uri="{FF2B5EF4-FFF2-40B4-BE49-F238E27FC236}">
                    <a16:creationId xmlns="" xmlns:a16="http://schemas.microsoft.com/office/drawing/2014/main" id="{4F43D6B4-7083-4FD0-B6BE-5B63D90D5369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$ľïḑé">
                <a:extLst>
                  <a:ext uri="{FF2B5EF4-FFF2-40B4-BE49-F238E27FC236}">
                    <a16:creationId xmlns="" xmlns:a16="http://schemas.microsoft.com/office/drawing/2014/main" id="{F8D48825-54F1-4B97-AB36-23173ACA2C4C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ïsḷïďè">
                <a:extLst>
                  <a:ext uri="{FF2B5EF4-FFF2-40B4-BE49-F238E27FC236}">
                    <a16:creationId xmlns="" xmlns:a16="http://schemas.microsoft.com/office/drawing/2014/main" id="{BE524456-691C-4B43-9CD5-2C471390C1B7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ṧlíďe">
                <a:extLst>
                  <a:ext uri="{FF2B5EF4-FFF2-40B4-BE49-F238E27FC236}">
                    <a16:creationId xmlns="" xmlns:a16="http://schemas.microsoft.com/office/drawing/2014/main" id="{F0D3E1E9-71EC-4E4E-80E0-1E3995C5FCDE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śļïďé">
                <a:extLst>
                  <a:ext uri="{FF2B5EF4-FFF2-40B4-BE49-F238E27FC236}">
                    <a16:creationId xmlns="" xmlns:a16="http://schemas.microsoft.com/office/drawing/2014/main" id="{5E2EC411-C81D-4AC4-8695-BD63B6D63D4E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śľïḓê">
                <a:extLst>
                  <a:ext uri="{FF2B5EF4-FFF2-40B4-BE49-F238E27FC236}">
                    <a16:creationId xmlns="" xmlns:a16="http://schemas.microsoft.com/office/drawing/2014/main" id="{1E6183A2-7245-4591-B8C4-6550BB493454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îšḷïḑé">
                <a:extLst>
                  <a:ext uri="{FF2B5EF4-FFF2-40B4-BE49-F238E27FC236}">
                    <a16:creationId xmlns="" xmlns:a16="http://schemas.microsoft.com/office/drawing/2014/main" id="{1B772C7D-7A84-4A20-BBA1-1795BBAA008F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işḷîde">
                <a:extLst>
                  <a:ext uri="{FF2B5EF4-FFF2-40B4-BE49-F238E27FC236}">
                    <a16:creationId xmlns="" xmlns:a16="http://schemas.microsoft.com/office/drawing/2014/main" id="{63B5C8D3-9F17-473C-AC75-4FCC572419F3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ṥḷiďe">
                <a:extLst>
                  <a:ext uri="{FF2B5EF4-FFF2-40B4-BE49-F238E27FC236}">
                    <a16:creationId xmlns="" xmlns:a16="http://schemas.microsoft.com/office/drawing/2014/main" id="{193387B4-A7ED-4AAE-B333-DCED10D47C0A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ṩ1íḓè">
                <a:extLst>
                  <a:ext uri="{FF2B5EF4-FFF2-40B4-BE49-F238E27FC236}">
                    <a16:creationId xmlns="" xmlns:a16="http://schemas.microsoft.com/office/drawing/2014/main" id="{8C56CF67-D63B-4BF3-B561-5983ADB985A1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ïṧľîḋè">
                <a:extLst>
                  <a:ext uri="{FF2B5EF4-FFF2-40B4-BE49-F238E27FC236}">
                    <a16:creationId xmlns="" xmlns:a16="http://schemas.microsoft.com/office/drawing/2014/main" id="{C0ED3AFA-3DBA-4A0B-9F00-EE05C8811161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$ľîḍe">
                <a:extLst>
                  <a:ext uri="{FF2B5EF4-FFF2-40B4-BE49-F238E27FC236}">
                    <a16:creationId xmlns="" xmlns:a16="http://schemas.microsoft.com/office/drawing/2014/main" id="{859E38A3-D711-49FF-8279-12FA79B1301F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îṩ1îḋe">
                <a:extLst>
                  <a:ext uri="{FF2B5EF4-FFF2-40B4-BE49-F238E27FC236}">
                    <a16:creationId xmlns="" xmlns:a16="http://schemas.microsoft.com/office/drawing/2014/main" id="{E7F7475F-E4B2-40B4-B9F2-D52B9FE93AF7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íṥlíďè">
                <a:extLst>
                  <a:ext uri="{FF2B5EF4-FFF2-40B4-BE49-F238E27FC236}">
                    <a16:creationId xmlns="" xmlns:a16="http://schemas.microsoft.com/office/drawing/2014/main" id="{FACA018B-38AA-43BD-8F2A-94DCC8EB00D4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ṣlíḋè">
                <a:extLst>
                  <a:ext uri="{FF2B5EF4-FFF2-40B4-BE49-F238E27FC236}">
                    <a16:creationId xmlns="" xmlns:a16="http://schemas.microsoft.com/office/drawing/2014/main" id="{39724CFD-3B60-4CB1-938B-E1DC5E83B21E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ï$líḓê">
                <a:extLst>
                  <a:ext uri="{FF2B5EF4-FFF2-40B4-BE49-F238E27FC236}">
                    <a16:creationId xmlns="" xmlns:a16="http://schemas.microsoft.com/office/drawing/2014/main" id="{4684681D-F4BC-40CE-9414-C2E48034C440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iśḷíḍê">
                <a:extLst>
                  <a:ext uri="{FF2B5EF4-FFF2-40B4-BE49-F238E27FC236}">
                    <a16:creationId xmlns="" xmlns:a16="http://schemas.microsoft.com/office/drawing/2014/main" id="{B843E72A-6348-4904-8EA5-849EA8F6A700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ï$1îḑé">
                <a:extLst>
                  <a:ext uri="{FF2B5EF4-FFF2-40B4-BE49-F238E27FC236}">
                    <a16:creationId xmlns="" xmlns:a16="http://schemas.microsoft.com/office/drawing/2014/main" id="{9173F50B-F8C0-47C6-8F9B-D5604675DDBE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šliďe">
                <a:extLst>
                  <a:ext uri="{FF2B5EF4-FFF2-40B4-BE49-F238E27FC236}">
                    <a16:creationId xmlns="" xmlns:a16="http://schemas.microsoft.com/office/drawing/2014/main" id="{FDE802E5-17B8-40E3-85D0-012403D4DA0D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iṥḷiḓé">
                <a:extLst>
                  <a:ext uri="{FF2B5EF4-FFF2-40B4-BE49-F238E27FC236}">
                    <a16:creationId xmlns="" xmlns:a16="http://schemas.microsoft.com/office/drawing/2014/main" id="{61B27BDB-C2A6-4028-A5FA-1F8E4AA3DC78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ḻiḓè">
                <a:extLst>
                  <a:ext uri="{FF2B5EF4-FFF2-40B4-BE49-F238E27FC236}">
                    <a16:creationId xmlns="" xmlns:a16="http://schemas.microsoft.com/office/drawing/2014/main" id="{9092FF07-C7DB-44BD-9A34-061F547E90CD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ïsļíḑê">
                <a:extLst>
                  <a:ext uri="{FF2B5EF4-FFF2-40B4-BE49-F238E27FC236}">
                    <a16:creationId xmlns="" xmlns:a16="http://schemas.microsoft.com/office/drawing/2014/main" id="{C1FFF6E3-24B5-414C-BD58-98DC48719729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iş1íḑê">
                <a:extLst>
                  <a:ext uri="{FF2B5EF4-FFF2-40B4-BE49-F238E27FC236}">
                    <a16:creationId xmlns="" xmlns:a16="http://schemas.microsoft.com/office/drawing/2014/main" id="{9138FBA2-FD6D-4A78-A2DA-6049543634BE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ṡḻïḋè">
                <a:extLst>
                  <a:ext uri="{FF2B5EF4-FFF2-40B4-BE49-F238E27FC236}">
                    <a16:creationId xmlns="" xmlns:a16="http://schemas.microsoft.com/office/drawing/2014/main" id="{3F7F4BC0-7A10-4CB7-9BAA-760A2775775E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šliḋè">
                <a:extLst>
                  <a:ext uri="{FF2B5EF4-FFF2-40B4-BE49-F238E27FC236}">
                    <a16:creationId xmlns="" xmlns:a16="http://schemas.microsoft.com/office/drawing/2014/main" id="{51FE3E87-DEBB-41FF-BCB2-AACF06298BA3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i$ļiḑé">
                <a:extLst>
                  <a:ext uri="{FF2B5EF4-FFF2-40B4-BE49-F238E27FC236}">
                    <a16:creationId xmlns="" xmlns:a16="http://schemas.microsoft.com/office/drawing/2014/main" id="{8975B576-00E4-427D-B5F4-B90255C324B1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ṣľïḓè">
                <a:extLst>
                  <a:ext uri="{FF2B5EF4-FFF2-40B4-BE49-F238E27FC236}">
                    <a16:creationId xmlns="" xmlns:a16="http://schemas.microsoft.com/office/drawing/2014/main" id="{4C0E3A3C-26E7-45AC-9E28-8D3BD9AB59CD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ṧľíḓê">
                <a:extLst>
                  <a:ext uri="{FF2B5EF4-FFF2-40B4-BE49-F238E27FC236}">
                    <a16:creationId xmlns="" xmlns:a16="http://schemas.microsoft.com/office/drawing/2014/main" id="{C4E765FD-3088-4B56-9F07-B2476DDA87AD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ṧḻïḓè">
                <a:extLst>
                  <a:ext uri="{FF2B5EF4-FFF2-40B4-BE49-F238E27FC236}">
                    <a16:creationId xmlns="" xmlns:a16="http://schemas.microsoft.com/office/drawing/2014/main" id="{47FC269A-B105-4C68-B1BA-9A6C66BE766A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î$ļîdê">
                <a:extLst>
                  <a:ext uri="{FF2B5EF4-FFF2-40B4-BE49-F238E27FC236}">
                    <a16:creationId xmlns="" xmlns:a16="http://schemas.microsoft.com/office/drawing/2014/main" id="{9F8F75A8-6035-4872-B6FA-8252D3581509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iṧḻíḋè">
                <a:extLst>
                  <a:ext uri="{FF2B5EF4-FFF2-40B4-BE49-F238E27FC236}">
                    <a16:creationId xmlns="" xmlns:a16="http://schemas.microsoft.com/office/drawing/2014/main" id="{43C9FEEB-D5ED-4A83-B232-747AE32A613A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Sľíḍê">
                <a:extLst>
                  <a:ext uri="{FF2B5EF4-FFF2-40B4-BE49-F238E27FC236}">
                    <a16:creationId xmlns="" xmlns:a16="http://schemas.microsoft.com/office/drawing/2014/main" id="{1EB10176-8790-4686-B865-8625065657ED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íṩļíďè">
                <a:extLst>
                  <a:ext uri="{FF2B5EF4-FFF2-40B4-BE49-F238E27FC236}">
                    <a16:creationId xmlns="" xmlns:a16="http://schemas.microsoft.com/office/drawing/2014/main" id="{F134AAE9-FD29-422D-B6A5-F6DBBDCEFF44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ïṧ1ídè">
                <a:extLst>
                  <a:ext uri="{FF2B5EF4-FFF2-40B4-BE49-F238E27FC236}">
                    <a16:creationId xmlns="" xmlns:a16="http://schemas.microsoft.com/office/drawing/2014/main" id="{1CC1BD8A-01CB-4277-A29D-7DDF34559AAD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íSľiḑè">
                <a:extLst>
                  <a:ext uri="{FF2B5EF4-FFF2-40B4-BE49-F238E27FC236}">
                    <a16:creationId xmlns="" xmlns:a16="http://schemas.microsoft.com/office/drawing/2014/main" id="{5A71F589-B063-4EC5-9C02-1AD765803657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íḓe">
                <a:extLst>
                  <a:ext uri="{FF2B5EF4-FFF2-40B4-BE49-F238E27FC236}">
                    <a16:creationId xmlns="" xmlns:a16="http://schemas.microsoft.com/office/drawing/2014/main" id="{AB7F527E-4A89-4C7C-B3DF-B7F70CB52DD3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îṥļiďé">
                <a:extLst>
                  <a:ext uri="{FF2B5EF4-FFF2-40B4-BE49-F238E27FC236}">
                    <a16:creationId xmlns="" xmlns:a16="http://schemas.microsoft.com/office/drawing/2014/main" id="{A9B5B2FD-D534-4989-B2EB-C7062C8B5AF2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íṣľïḑè">
                <a:extLst>
                  <a:ext uri="{FF2B5EF4-FFF2-40B4-BE49-F238E27FC236}">
                    <a16:creationId xmlns="" xmlns:a16="http://schemas.microsoft.com/office/drawing/2014/main" id="{4C45FF71-79A3-4A94-AFF2-DA4A40F6C7E5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sľiḓè">
                <a:extLst>
                  <a:ext uri="{FF2B5EF4-FFF2-40B4-BE49-F238E27FC236}">
                    <a16:creationId xmlns="" xmlns:a16="http://schemas.microsoft.com/office/drawing/2014/main" id="{98F3B25B-589C-4BB1-850D-5A0E8C71251D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ŝḷíde">
                <a:extLst>
                  <a:ext uri="{FF2B5EF4-FFF2-40B4-BE49-F238E27FC236}">
                    <a16:creationId xmlns="" xmlns:a16="http://schemas.microsoft.com/office/drawing/2014/main" id="{9EF4C54B-A9DA-4035-81E8-91F3BB4EF5B7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ï$ľiḋe">
                <a:extLst>
                  <a:ext uri="{FF2B5EF4-FFF2-40B4-BE49-F238E27FC236}">
                    <a16:creationId xmlns="" xmlns:a16="http://schemas.microsoft.com/office/drawing/2014/main" id="{62691249-1923-43C7-9AEB-8995775CFF3E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ḷîďè">
                <a:extLst>
                  <a:ext uri="{FF2B5EF4-FFF2-40B4-BE49-F238E27FC236}">
                    <a16:creationId xmlns="" xmlns:a16="http://schemas.microsoft.com/office/drawing/2014/main" id="{1D866815-ED5A-485E-8523-1F4D2C0B8287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ïšḻíďè">
                <a:extLst>
                  <a:ext uri="{FF2B5EF4-FFF2-40B4-BE49-F238E27FC236}">
                    <a16:creationId xmlns="" xmlns:a16="http://schemas.microsoft.com/office/drawing/2014/main" id="{716B2649-5D25-4A9F-A14F-1F8D72D22ABC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iṩľiḋè">
                <a:extLst>
                  <a:ext uri="{FF2B5EF4-FFF2-40B4-BE49-F238E27FC236}">
                    <a16:creationId xmlns="" xmlns:a16="http://schemas.microsoft.com/office/drawing/2014/main" id="{6E755E1D-F680-4E11-8344-BCA87BE9A4F8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ïsļíḍe">
                <a:extLst>
                  <a:ext uri="{FF2B5EF4-FFF2-40B4-BE49-F238E27FC236}">
                    <a16:creationId xmlns="" xmlns:a16="http://schemas.microsoft.com/office/drawing/2014/main" id="{D7BBED59-7F18-4D7E-B77C-5C3DE637B971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í$ľíḋé">
                <a:extLst>
                  <a:ext uri="{FF2B5EF4-FFF2-40B4-BE49-F238E27FC236}">
                    <a16:creationId xmlns="" xmlns:a16="http://schemas.microsoft.com/office/drawing/2014/main" id="{FC468C58-C87E-4355-AD42-9A9A7ABFF3E9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i$ľiḑé">
                <a:extLst>
                  <a:ext uri="{FF2B5EF4-FFF2-40B4-BE49-F238E27FC236}">
                    <a16:creationId xmlns="" xmlns:a16="http://schemas.microsoft.com/office/drawing/2014/main" id="{9EC9C30D-E136-4C79-8FA3-3EC0F67AE1D4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îśliḋê">
                <a:extLst>
                  <a:ext uri="{FF2B5EF4-FFF2-40B4-BE49-F238E27FC236}">
                    <a16:creationId xmlns="" xmlns:a16="http://schemas.microsoft.com/office/drawing/2014/main" id="{D0B3B1D1-4395-4C03-A722-87DF49BF1CB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íŝḷiḋé">
                <a:extLst>
                  <a:ext uri="{FF2B5EF4-FFF2-40B4-BE49-F238E27FC236}">
                    <a16:creationId xmlns="" xmlns:a16="http://schemas.microsoft.com/office/drawing/2014/main" id="{6D4EF9C9-C048-4E74-8F52-B812BBCA5512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ṧḻiḋe">
                <a:extLst>
                  <a:ext uri="{FF2B5EF4-FFF2-40B4-BE49-F238E27FC236}">
                    <a16:creationId xmlns="" xmlns:a16="http://schemas.microsoft.com/office/drawing/2014/main" id="{4EE3DAC7-855D-492C-882C-D349AECB7A60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îSļîḋé">
                <a:extLst>
                  <a:ext uri="{FF2B5EF4-FFF2-40B4-BE49-F238E27FC236}">
                    <a16:creationId xmlns="" xmlns:a16="http://schemas.microsoft.com/office/drawing/2014/main" id="{B701FE17-6F33-4B51-9385-B41F72763E7B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ïṥḷidé">
                <a:extLst>
                  <a:ext uri="{FF2B5EF4-FFF2-40B4-BE49-F238E27FC236}">
                    <a16:creationId xmlns="" xmlns:a16="http://schemas.microsoft.com/office/drawing/2014/main" id="{6EA51710-494A-4E16-A291-0E23956E3722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šḻïḍe">
                <a:extLst>
                  <a:ext uri="{FF2B5EF4-FFF2-40B4-BE49-F238E27FC236}">
                    <a16:creationId xmlns="" xmlns:a16="http://schemas.microsoft.com/office/drawing/2014/main" id="{AA6F594A-24CB-497E-87C1-1C15B2A73026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şḻîďê">
                <a:extLst>
                  <a:ext uri="{FF2B5EF4-FFF2-40B4-BE49-F238E27FC236}">
                    <a16:creationId xmlns="" xmlns:a16="http://schemas.microsoft.com/office/drawing/2014/main" id="{E5416FF3-3A99-4AE6-AE86-AE42E8BF00DB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íSḻïḓè">
                <a:extLst>
                  <a:ext uri="{FF2B5EF4-FFF2-40B4-BE49-F238E27FC236}">
                    <a16:creationId xmlns="" xmlns:a16="http://schemas.microsoft.com/office/drawing/2014/main" id="{EC78B781-3718-40F2-A82F-64B765863B89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ï$1iḑè">
                <a:extLst>
                  <a:ext uri="{FF2B5EF4-FFF2-40B4-BE49-F238E27FC236}">
                    <a16:creationId xmlns="" xmlns:a16="http://schemas.microsoft.com/office/drawing/2014/main" id="{37F90B6C-3386-49F3-A756-5804D720021E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86" name="Group 3">
            <a:extLst>
              <a:ext uri="{FF2B5EF4-FFF2-40B4-BE49-F238E27FC236}">
                <a16:creationId xmlns="" xmlns:a16="http://schemas.microsoft.com/office/drawing/2014/main" id="{018D0FD9-12CD-457F-B0D7-408A7ED64FB0}"/>
              </a:ext>
            </a:extLst>
          </p:cNvPr>
          <p:cNvGrpSpPr/>
          <p:nvPr/>
        </p:nvGrpSpPr>
        <p:grpSpPr>
          <a:xfrm>
            <a:off x="937060" y="2749732"/>
            <a:ext cx="2182511" cy="2182511"/>
            <a:chOff x="4632531" y="3441650"/>
            <a:chExt cx="2922866" cy="2922866"/>
          </a:xfrm>
        </p:grpSpPr>
        <p:sp>
          <p:nvSpPr>
            <p:cNvPr id="187" name="Oval 10">
              <a:extLst>
                <a:ext uri="{FF2B5EF4-FFF2-40B4-BE49-F238E27FC236}">
                  <a16:creationId xmlns="" xmlns:a16="http://schemas.microsoft.com/office/drawing/2014/main" id="{8F4A049E-ADDD-4271-B2B4-0573D4C8C2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2531" y="3441650"/>
              <a:ext cx="2922866" cy="2922866"/>
            </a:xfrm>
            <a:prstGeom prst="ellipse">
              <a:avLst/>
            </a:prstGeom>
            <a:solidFill>
              <a:srgbClr val="1F4E7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88" name="Freeform 11">
              <a:extLst>
                <a:ext uri="{FF2B5EF4-FFF2-40B4-BE49-F238E27FC236}">
                  <a16:creationId xmlns="" xmlns:a16="http://schemas.microsoft.com/office/drawing/2014/main" id="{BF76DFF4-7C19-4C93-B5B1-DF0C8126A8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50641" y="3559760"/>
              <a:ext cx="2686648" cy="2686648"/>
            </a:xfrm>
            <a:custGeom>
              <a:avLst/>
              <a:gdLst>
                <a:gd name="T0" fmla="*/ 820 w 1640"/>
                <a:gd name="T1" fmla="*/ 1640 h 1640"/>
                <a:gd name="T2" fmla="*/ 0 w 1640"/>
                <a:gd name="T3" fmla="*/ 820 h 1640"/>
                <a:gd name="T4" fmla="*/ 820 w 1640"/>
                <a:gd name="T5" fmla="*/ 0 h 1640"/>
                <a:gd name="T6" fmla="*/ 1640 w 1640"/>
                <a:gd name="T7" fmla="*/ 820 h 1640"/>
                <a:gd name="T8" fmla="*/ 820 w 1640"/>
                <a:gd name="T9" fmla="*/ 1640 h 1640"/>
                <a:gd name="T10" fmla="*/ 820 w 1640"/>
                <a:gd name="T11" fmla="*/ 29 h 1640"/>
                <a:gd name="T12" fmla="*/ 29 w 1640"/>
                <a:gd name="T13" fmla="*/ 820 h 1640"/>
                <a:gd name="T14" fmla="*/ 820 w 1640"/>
                <a:gd name="T15" fmla="*/ 1611 h 1640"/>
                <a:gd name="T16" fmla="*/ 1611 w 1640"/>
                <a:gd name="T17" fmla="*/ 820 h 1640"/>
                <a:gd name="T18" fmla="*/ 820 w 1640"/>
                <a:gd name="T19" fmla="*/ 29 h 1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0" h="1640">
                  <a:moveTo>
                    <a:pt x="820" y="1640"/>
                  </a:moveTo>
                  <a:cubicBezTo>
                    <a:pt x="368" y="1640"/>
                    <a:pt x="0" y="1272"/>
                    <a:pt x="0" y="820"/>
                  </a:cubicBezTo>
                  <a:cubicBezTo>
                    <a:pt x="0" y="368"/>
                    <a:pt x="368" y="0"/>
                    <a:pt x="820" y="0"/>
                  </a:cubicBezTo>
                  <a:cubicBezTo>
                    <a:pt x="1272" y="0"/>
                    <a:pt x="1640" y="368"/>
                    <a:pt x="1640" y="820"/>
                  </a:cubicBezTo>
                  <a:cubicBezTo>
                    <a:pt x="1640" y="1272"/>
                    <a:pt x="1272" y="1640"/>
                    <a:pt x="820" y="1640"/>
                  </a:cubicBezTo>
                  <a:close/>
                  <a:moveTo>
                    <a:pt x="820" y="29"/>
                  </a:moveTo>
                  <a:cubicBezTo>
                    <a:pt x="384" y="29"/>
                    <a:pt x="29" y="384"/>
                    <a:pt x="29" y="820"/>
                  </a:cubicBezTo>
                  <a:cubicBezTo>
                    <a:pt x="29" y="1256"/>
                    <a:pt x="384" y="1611"/>
                    <a:pt x="820" y="1611"/>
                  </a:cubicBezTo>
                  <a:cubicBezTo>
                    <a:pt x="1256" y="1611"/>
                    <a:pt x="1611" y="1256"/>
                    <a:pt x="1611" y="820"/>
                  </a:cubicBezTo>
                  <a:cubicBezTo>
                    <a:pt x="1611" y="384"/>
                    <a:pt x="1256" y="29"/>
                    <a:pt x="820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89" name="矩形 188">
            <a:extLst>
              <a:ext uri="{FF2B5EF4-FFF2-40B4-BE49-F238E27FC236}">
                <a16:creationId xmlns="" xmlns:a16="http://schemas.microsoft.com/office/drawing/2014/main" id="{0CF4FD46-C675-4DCB-8FDD-A5D62A2C2D2A}"/>
              </a:ext>
            </a:extLst>
          </p:cNvPr>
          <p:cNvSpPr/>
          <p:nvPr/>
        </p:nvSpPr>
        <p:spPr>
          <a:xfrm>
            <a:off x="1211042" y="3646321"/>
            <a:ext cx="18631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sym typeface="+mn-ea"/>
              </a:rPr>
              <a:t>1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sym typeface="+mn-ea"/>
              </a:rPr>
              <a:t>、准确性</a:t>
            </a:r>
          </a:p>
        </p:txBody>
      </p:sp>
      <p:grpSp>
        <p:nvGrpSpPr>
          <p:cNvPr id="190" name="Group 3">
            <a:extLst>
              <a:ext uri="{FF2B5EF4-FFF2-40B4-BE49-F238E27FC236}">
                <a16:creationId xmlns="" xmlns:a16="http://schemas.microsoft.com/office/drawing/2014/main" id="{36A0BFC6-70AB-4B4D-B7F8-B5A944CF9AC3}"/>
              </a:ext>
            </a:extLst>
          </p:cNvPr>
          <p:cNvGrpSpPr/>
          <p:nvPr/>
        </p:nvGrpSpPr>
        <p:grpSpPr>
          <a:xfrm>
            <a:off x="3547997" y="2749732"/>
            <a:ext cx="2182511" cy="2182511"/>
            <a:chOff x="4632531" y="3441650"/>
            <a:chExt cx="2922866" cy="2922866"/>
          </a:xfrm>
        </p:grpSpPr>
        <p:sp>
          <p:nvSpPr>
            <p:cNvPr id="191" name="Oval 10">
              <a:extLst>
                <a:ext uri="{FF2B5EF4-FFF2-40B4-BE49-F238E27FC236}">
                  <a16:creationId xmlns="" xmlns:a16="http://schemas.microsoft.com/office/drawing/2014/main" id="{D8B218DE-3209-4B4A-B840-F6F7B98237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2531" y="3441650"/>
              <a:ext cx="2922866" cy="2922866"/>
            </a:xfrm>
            <a:prstGeom prst="ellipse">
              <a:avLst/>
            </a:prstGeom>
            <a:solidFill>
              <a:srgbClr val="E3C9F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="" xmlns:a16="http://schemas.microsoft.com/office/drawing/2014/main" id="{4A273D9F-85A1-443D-8C01-CF4EF52664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50641" y="3559760"/>
              <a:ext cx="2686648" cy="2686648"/>
            </a:xfrm>
            <a:custGeom>
              <a:avLst/>
              <a:gdLst>
                <a:gd name="T0" fmla="*/ 820 w 1640"/>
                <a:gd name="T1" fmla="*/ 1640 h 1640"/>
                <a:gd name="T2" fmla="*/ 0 w 1640"/>
                <a:gd name="T3" fmla="*/ 820 h 1640"/>
                <a:gd name="T4" fmla="*/ 820 w 1640"/>
                <a:gd name="T5" fmla="*/ 0 h 1640"/>
                <a:gd name="T6" fmla="*/ 1640 w 1640"/>
                <a:gd name="T7" fmla="*/ 820 h 1640"/>
                <a:gd name="T8" fmla="*/ 820 w 1640"/>
                <a:gd name="T9" fmla="*/ 1640 h 1640"/>
                <a:gd name="T10" fmla="*/ 820 w 1640"/>
                <a:gd name="T11" fmla="*/ 29 h 1640"/>
                <a:gd name="T12" fmla="*/ 29 w 1640"/>
                <a:gd name="T13" fmla="*/ 820 h 1640"/>
                <a:gd name="T14" fmla="*/ 820 w 1640"/>
                <a:gd name="T15" fmla="*/ 1611 h 1640"/>
                <a:gd name="T16" fmla="*/ 1611 w 1640"/>
                <a:gd name="T17" fmla="*/ 820 h 1640"/>
                <a:gd name="T18" fmla="*/ 820 w 1640"/>
                <a:gd name="T19" fmla="*/ 29 h 1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0" h="1640">
                  <a:moveTo>
                    <a:pt x="820" y="1640"/>
                  </a:moveTo>
                  <a:cubicBezTo>
                    <a:pt x="368" y="1640"/>
                    <a:pt x="0" y="1272"/>
                    <a:pt x="0" y="820"/>
                  </a:cubicBezTo>
                  <a:cubicBezTo>
                    <a:pt x="0" y="368"/>
                    <a:pt x="368" y="0"/>
                    <a:pt x="820" y="0"/>
                  </a:cubicBezTo>
                  <a:cubicBezTo>
                    <a:pt x="1272" y="0"/>
                    <a:pt x="1640" y="368"/>
                    <a:pt x="1640" y="820"/>
                  </a:cubicBezTo>
                  <a:cubicBezTo>
                    <a:pt x="1640" y="1272"/>
                    <a:pt x="1272" y="1640"/>
                    <a:pt x="820" y="1640"/>
                  </a:cubicBezTo>
                  <a:close/>
                  <a:moveTo>
                    <a:pt x="820" y="29"/>
                  </a:moveTo>
                  <a:cubicBezTo>
                    <a:pt x="384" y="29"/>
                    <a:pt x="29" y="384"/>
                    <a:pt x="29" y="820"/>
                  </a:cubicBezTo>
                  <a:cubicBezTo>
                    <a:pt x="29" y="1256"/>
                    <a:pt x="384" y="1611"/>
                    <a:pt x="820" y="1611"/>
                  </a:cubicBezTo>
                  <a:cubicBezTo>
                    <a:pt x="1256" y="1611"/>
                    <a:pt x="1611" y="1256"/>
                    <a:pt x="1611" y="820"/>
                  </a:cubicBezTo>
                  <a:cubicBezTo>
                    <a:pt x="1611" y="384"/>
                    <a:pt x="1256" y="29"/>
                    <a:pt x="820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93" name="矩形 192">
            <a:extLst>
              <a:ext uri="{FF2B5EF4-FFF2-40B4-BE49-F238E27FC236}">
                <a16:creationId xmlns="" xmlns:a16="http://schemas.microsoft.com/office/drawing/2014/main" id="{051D4020-2E13-45D0-9CB8-02362A17D3C3}"/>
              </a:ext>
            </a:extLst>
          </p:cNvPr>
          <p:cNvSpPr/>
          <p:nvPr/>
        </p:nvSpPr>
        <p:spPr>
          <a:xfrm>
            <a:off x="3821979" y="3646321"/>
            <a:ext cx="18631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sym typeface="+mn-ea"/>
              </a:rPr>
              <a:t>2</a:t>
            </a: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sym typeface="+mn-ea"/>
              </a:rPr>
              <a:t>、适用性</a:t>
            </a:r>
          </a:p>
        </p:txBody>
      </p:sp>
      <p:grpSp>
        <p:nvGrpSpPr>
          <p:cNvPr id="194" name="Group 3">
            <a:extLst>
              <a:ext uri="{FF2B5EF4-FFF2-40B4-BE49-F238E27FC236}">
                <a16:creationId xmlns="" xmlns:a16="http://schemas.microsoft.com/office/drawing/2014/main" id="{5991F73A-F9C9-4B98-8417-34D3B0CAB98D}"/>
              </a:ext>
            </a:extLst>
          </p:cNvPr>
          <p:cNvGrpSpPr/>
          <p:nvPr/>
        </p:nvGrpSpPr>
        <p:grpSpPr>
          <a:xfrm>
            <a:off x="6506902" y="2749732"/>
            <a:ext cx="2182511" cy="2182511"/>
            <a:chOff x="4632531" y="3441650"/>
            <a:chExt cx="2922866" cy="2922866"/>
          </a:xfrm>
        </p:grpSpPr>
        <p:sp>
          <p:nvSpPr>
            <p:cNvPr id="195" name="Oval 10">
              <a:extLst>
                <a:ext uri="{FF2B5EF4-FFF2-40B4-BE49-F238E27FC236}">
                  <a16:creationId xmlns="" xmlns:a16="http://schemas.microsoft.com/office/drawing/2014/main" id="{3682AD41-1F66-4F3B-9840-C8C2809465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2531" y="3441650"/>
              <a:ext cx="2922866" cy="292286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="" xmlns:a16="http://schemas.microsoft.com/office/drawing/2014/main" id="{BE3933D5-6FAB-4C38-BEED-28CC4328F1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50641" y="3559760"/>
              <a:ext cx="2686648" cy="2686648"/>
            </a:xfrm>
            <a:custGeom>
              <a:avLst/>
              <a:gdLst>
                <a:gd name="T0" fmla="*/ 820 w 1640"/>
                <a:gd name="T1" fmla="*/ 1640 h 1640"/>
                <a:gd name="T2" fmla="*/ 0 w 1640"/>
                <a:gd name="T3" fmla="*/ 820 h 1640"/>
                <a:gd name="T4" fmla="*/ 820 w 1640"/>
                <a:gd name="T5" fmla="*/ 0 h 1640"/>
                <a:gd name="T6" fmla="*/ 1640 w 1640"/>
                <a:gd name="T7" fmla="*/ 820 h 1640"/>
                <a:gd name="T8" fmla="*/ 820 w 1640"/>
                <a:gd name="T9" fmla="*/ 1640 h 1640"/>
                <a:gd name="T10" fmla="*/ 820 w 1640"/>
                <a:gd name="T11" fmla="*/ 29 h 1640"/>
                <a:gd name="T12" fmla="*/ 29 w 1640"/>
                <a:gd name="T13" fmla="*/ 820 h 1640"/>
                <a:gd name="T14" fmla="*/ 820 w 1640"/>
                <a:gd name="T15" fmla="*/ 1611 h 1640"/>
                <a:gd name="T16" fmla="*/ 1611 w 1640"/>
                <a:gd name="T17" fmla="*/ 820 h 1640"/>
                <a:gd name="T18" fmla="*/ 820 w 1640"/>
                <a:gd name="T19" fmla="*/ 29 h 1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0" h="1640">
                  <a:moveTo>
                    <a:pt x="820" y="1640"/>
                  </a:moveTo>
                  <a:cubicBezTo>
                    <a:pt x="368" y="1640"/>
                    <a:pt x="0" y="1272"/>
                    <a:pt x="0" y="820"/>
                  </a:cubicBezTo>
                  <a:cubicBezTo>
                    <a:pt x="0" y="368"/>
                    <a:pt x="368" y="0"/>
                    <a:pt x="820" y="0"/>
                  </a:cubicBezTo>
                  <a:cubicBezTo>
                    <a:pt x="1272" y="0"/>
                    <a:pt x="1640" y="368"/>
                    <a:pt x="1640" y="820"/>
                  </a:cubicBezTo>
                  <a:cubicBezTo>
                    <a:pt x="1640" y="1272"/>
                    <a:pt x="1272" y="1640"/>
                    <a:pt x="820" y="1640"/>
                  </a:cubicBezTo>
                  <a:close/>
                  <a:moveTo>
                    <a:pt x="820" y="29"/>
                  </a:moveTo>
                  <a:cubicBezTo>
                    <a:pt x="384" y="29"/>
                    <a:pt x="29" y="384"/>
                    <a:pt x="29" y="820"/>
                  </a:cubicBezTo>
                  <a:cubicBezTo>
                    <a:pt x="29" y="1256"/>
                    <a:pt x="384" y="1611"/>
                    <a:pt x="820" y="1611"/>
                  </a:cubicBezTo>
                  <a:cubicBezTo>
                    <a:pt x="1256" y="1611"/>
                    <a:pt x="1611" y="1256"/>
                    <a:pt x="1611" y="820"/>
                  </a:cubicBezTo>
                  <a:cubicBezTo>
                    <a:pt x="1611" y="384"/>
                    <a:pt x="1256" y="29"/>
                    <a:pt x="820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97" name="矩形 196">
            <a:extLst>
              <a:ext uri="{FF2B5EF4-FFF2-40B4-BE49-F238E27FC236}">
                <a16:creationId xmlns="" xmlns:a16="http://schemas.microsoft.com/office/drawing/2014/main" id="{AD828BDE-4E97-46BA-A220-F86D8D4627E9}"/>
              </a:ext>
            </a:extLst>
          </p:cNvPr>
          <p:cNvSpPr/>
          <p:nvPr/>
        </p:nvSpPr>
        <p:spPr>
          <a:xfrm>
            <a:off x="6780884" y="3646321"/>
            <a:ext cx="18631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sym typeface="+mn-ea"/>
              </a:rPr>
              <a:t>3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sym typeface="+mn-ea"/>
              </a:rPr>
              <a:t>、实用性</a:t>
            </a:r>
          </a:p>
        </p:txBody>
      </p:sp>
      <p:grpSp>
        <p:nvGrpSpPr>
          <p:cNvPr id="198" name="Group 3">
            <a:extLst>
              <a:ext uri="{FF2B5EF4-FFF2-40B4-BE49-F238E27FC236}">
                <a16:creationId xmlns="" xmlns:a16="http://schemas.microsoft.com/office/drawing/2014/main" id="{0216AAFD-F5B5-4B0A-8DCE-4D1A125D9BEA}"/>
              </a:ext>
            </a:extLst>
          </p:cNvPr>
          <p:cNvGrpSpPr/>
          <p:nvPr/>
        </p:nvGrpSpPr>
        <p:grpSpPr>
          <a:xfrm>
            <a:off x="9117839" y="2749732"/>
            <a:ext cx="2182511" cy="2182511"/>
            <a:chOff x="4632531" y="3441650"/>
            <a:chExt cx="2922866" cy="2922866"/>
          </a:xfrm>
        </p:grpSpPr>
        <p:sp>
          <p:nvSpPr>
            <p:cNvPr id="199" name="Oval 10">
              <a:extLst>
                <a:ext uri="{FF2B5EF4-FFF2-40B4-BE49-F238E27FC236}">
                  <a16:creationId xmlns="" xmlns:a16="http://schemas.microsoft.com/office/drawing/2014/main" id="{E05DA551-69CF-42DE-8CD5-BA87032F5E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2531" y="3441650"/>
              <a:ext cx="2922866" cy="2922866"/>
            </a:xfrm>
            <a:prstGeom prst="ellipse">
              <a:avLst/>
            </a:prstGeom>
            <a:solidFill>
              <a:srgbClr val="BDD7E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0" name="Freeform 11">
              <a:extLst>
                <a:ext uri="{FF2B5EF4-FFF2-40B4-BE49-F238E27FC236}">
                  <a16:creationId xmlns="" xmlns:a16="http://schemas.microsoft.com/office/drawing/2014/main" id="{C6CCD321-779D-4EF0-B1C2-2B4E60CE50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50641" y="3559760"/>
              <a:ext cx="2686648" cy="2686648"/>
            </a:xfrm>
            <a:custGeom>
              <a:avLst/>
              <a:gdLst>
                <a:gd name="T0" fmla="*/ 820 w 1640"/>
                <a:gd name="T1" fmla="*/ 1640 h 1640"/>
                <a:gd name="T2" fmla="*/ 0 w 1640"/>
                <a:gd name="T3" fmla="*/ 820 h 1640"/>
                <a:gd name="T4" fmla="*/ 820 w 1640"/>
                <a:gd name="T5" fmla="*/ 0 h 1640"/>
                <a:gd name="T6" fmla="*/ 1640 w 1640"/>
                <a:gd name="T7" fmla="*/ 820 h 1640"/>
                <a:gd name="T8" fmla="*/ 820 w 1640"/>
                <a:gd name="T9" fmla="*/ 1640 h 1640"/>
                <a:gd name="T10" fmla="*/ 820 w 1640"/>
                <a:gd name="T11" fmla="*/ 29 h 1640"/>
                <a:gd name="T12" fmla="*/ 29 w 1640"/>
                <a:gd name="T13" fmla="*/ 820 h 1640"/>
                <a:gd name="T14" fmla="*/ 820 w 1640"/>
                <a:gd name="T15" fmla="*/ 1611 h 1640"/>
                <a:gd name="T16" fmla="*/ 1611 w 1640"/>
                <a:gd name="T17" fmla="*/ 820 h 1640"/>
                <a:gd name="T18" fmla="*/ 820 w 1640"/>
                <a:gd name="T19" fmla="*/ 29 h 1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0" h="1640">
                  <a:moveTo>
                    <a:pt x="820" y="1640"/>
                  </a:moveTo>
                  <a:cubicBezTo>
                    <a:pt x="368" y="1640"/>
                    <a:pt x="0" y="1272"/>
                    <a:pt x="0" y="820"/>
                  </a:cubicBezTo>
                  <a:cubicBezTo>
                    <a:pt x="0" y="368"/>
                    <a:pt x="368" y="0"/>
                    <a:pt x="820" y="0"/>
                  </a:cubicBezTo>
                  <a:cubicBezTo>
                    <a:pt x="1272" y="0"/>
                    <a:pt x="1640" y="368"/>
                    <a:pt x="1640" y="820"/>
                  </a:cubicBezTo>
                  <a:cubicBezTo>
                    <a:pt x="1640" y="1272"/>
                    <a:pt x="1272" y="1640"/>
                    <a:pt x="820" y="1640"/>
                  </a:cubicBezTo>
                  <a:close/>
                  <a:moveTo>
                    <a:pt x="820" y="29"/>
                  </a:moveTo>
                  <a:cubicBezTo>
                    <a:pt x="384" y="29"/>
                    <a:pt x="29" y="384"/>
                    <a:pt x="29" y="820"/>
                  </a:cubicBezTo>
                  <a:cubicBezTo>
                    <a:pt x="29" y="1256"/>
                    <a:pt x="384" y="1611"/>
                    <a:pt x="820" y="1611"/>
                  </a:cubicBezTo>
                  <a:cubicBezTo>
                    <a:pt x="1256" y="1611"/>
                    <a:pt x="1611" y="1256"/>
                    <a:pt x="1611" y="820"/>
                  </a:cubicBezTo>
                  <a:cubicBezTo>
                    <a:pt x="1611" y="384"/>
                    <a:pt x="1256" y="29"/>
                    <a:pt x="820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01" name="矩形 200">
            <a:extLst>
              <a:ext uri="{FF2B5EF4-FFF2-40B4-BE49-F238E27FC236}">
                <a16:creationId xmlns="" xmlns:a16="http://schemas.microsoft.com/office/drawing/2014/main" id="{643ACECB-606C-4F68-B9F2-DDB9F3C302D7}"/>
              </a:ext>
            </a:extLst>
          </p:cNvPr>
          <p:cNvSpPr/>
          <p:nvPr/>
        </p:nvSpPr>
        <p:spPr>
          <a:xfrm>
            <a:off x="9391821" y="3646321"/>
            <a:ext cx="18631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sym typeface="+mn-ea"/>
              </a:rPr>
              <a:t>4</a:t>
            </a: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sym typeface="+mn-ea"/>
              </a:rPr>
              <a:t>、复杂度</a:t>
            </a:r>
          </a:p>
        </p:txBody>
      </p:sp>
    </p:spTree>
    <p:extLst>
      <p:ext uri="{BB962C8B-B14F-4D97-AF65-F5344CB8AC3E}">
        <p14:creationId xmlns:p14="http://schemas.microsoft.com/office/powerpoint/2010/main" val="241444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5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5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/>
      <p:bldP spid="193" grpId="0"/>
      <p:bldP spid="197" grpId="0"/>
      <p:bldP spid="20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198F93C-12D6-4AAD-A365-A8A6AB7D549D}"/>
              </a:ext>
            </a:extLst>
          </p:cNvPr>
          <p:cNvGrpSpPr/>
          <p:nvPr/>
        </p:nvGrpSpPr>
        <p:grpSpPr>
          <a:xfrm>
            <a:off x="1259350" y="637786"/>
            <a:ext cx="3316072" cy="840284"/>
            <a:chOff x="3135993" y="1051060"/>
            <a:chExt cx="3316072" cy="840284"/>
          </a:xfrm>
        </p:grpSpPr>
        <p:sp>
          <p:nvSpPr>
            <p:cNvPr id="3" name="矩形: 圆角 164">
              <a:extLst>
                <a:ext uri="{FF2B5EF4-FFF2-40B4-BE49-F238E27FC236}">
                  <a16:creationId xmlns:a16="http://schemas.microsoft.com/office/drawing/2014/main" xmlns="" id="{4802EBD0-2BC9-47E2-8167-0327242C91E1}"/>
                </a:ext>
              </a:extLst>
            </p:cNvPr>
            <p:cNvSpPr/>
            <p:nvPr/>
          </p:nvSpPr>
          <p:spPr>
            <a:xfrm>
              <a:off x="3839427" y="1280937"/>
              <a:ext cx="2612638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80F8BD9F-5AB6-454D-AC3C-AC81323EE992}"/>
                </a:ext>
              </a:extLst>
            </p:cNvPr>
            <p:cNvSpPr/>
            <p:nvPr/>
          </p:nvSpPr>
          <p:spPr>
            <a:xfrm>
              <a:off x="4514804" y="1324530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准确性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1CC55BCB-DA63-48FC-9E20-9E8E7A2D2F19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DC838C3D-2AE4-4C54-A612-E9C3203692B4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1049794" y="2649399"/>
            <a:ext cx="8345988" cy="1569660"/>
          </a:xfrm>
          <a:prstGeom prst="rect">
            <a:avLst/>
          </a:prstGeom>
          <a:solidFill>
            <a:srgbClr val="E3C9F7">
              <a:alpha val="50196"/>
            </a:srgbClr>
          </a:solidFill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altLang="zh-CN" sz="2400" kern="100" dirty="0" smtClean="0">
                <a:cs typeface="Times New Roman" panose="02020603050405020304" pitchFamily="18" charset="0"/>
              </a:rPr>
              <a:t>False Positive</a:t>
            </a:r>
            <a:r>
              <a:rPr lang="zh-CN" altLang="en-US" sz="2400" kern="100" dirty="0" smtClean="0">
                <a:cs typeface="Times New Roman" panose="02020603050405020304" pitchFamily="18" charset="0"/>
              </a:rPr>
              <a:t>：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错误</a:t>
            </a:r>
            <a:r>
              <a:rPr lang="zh-CN" altLang="zh-CN" sz="2400" kern="100" dirty="0">
                <a:cs typeface="Times New Roman" panose="02020603050405020304" pitchFamily="18" charset="0"/>
              </a:rPr>
              <a:t>地将不属于分类的对象判定为属于分类，就隐写分析而言，是将自然载体判定为隐写载体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；</a:t>
            </a:r>
            <a:endParaRPr lang="en-US" altLang="zh-CN" sz="2400" kern="100" dirty="0" smtClean="0"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altLang="zh-CN" sz="2400" kern="100" dirty="0" smtClean="0">
                <a:cs typeface="Times New Roman" panose="02020603050405020304" pitchFamily="18" charset="0"/>
              </a:rPr>
              <a:t>False Negative</a:t>
            </a:r>
            <a:r>
              <a:rPr lang="zh-CN" altLang="en-US" sz="2400" kern="100" dirty="0" smtClean="0">
                <a:cs typeface="Times New Roman" panose="02020603050405020304" pitchFamily="18" charset="0"/>
              </a:rPr>
              <a:t>：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错误</a:t>
            </a:r>
            <a:r>
              <a:rPr lang="zh-CN" altLang="zh-CN" sz="2400" kern="100" dirty="0">
                <a:cs typeface="Times New Roman" panose="02020603050405020304" pitchFamily="18" charset="0"/>
              </a:rPr>
              <a:t>地将属于分类的对象判定为不属于分类，就隐写分析而言，指将隐写载体判定为自然载体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。</a:t>
            </a:r>
            <a:endParaRPr lang="en-US" altLang="zh-CN" sz="2400" kern="1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18322" y="2033395"/>
            <a:ext cx="8277460" cy="461665"/>
          </a:xfrm>
          <a:prstGeom prst="rect">
            <a:avLst/>
          </a:prstGeom>
          <a:solidFill>
            <a:srgbClr val="BDD7EE">
              <a:alpha val="50196"/>
            </a:srgbClr>
          </a:solidFill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准确性是指检测的准确程度，是衡量隐写的一种评价指标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kern="1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49794" y="4352251"/>
            <a:ext cx="5109091" cy="461665"/>
          </a:xfrm>
          <a:prstGeom prst="rect">
            <a:avLst/>
          </a:prstGeom>
          <a:solidFill>
            <a:srgbClr val="BDD7EE">
              <a:alpha val="50196"/>
            </a:srgbClr>
          </a:solidFill>
        </p:spPr>
        <p:txBody>
          <a:bodyPr wrap="non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还使用错误率、错判、漏判等词汇。</a:t>
            </a:r>
            <a:endParaRPr lang="en-US" altLang="zh-CN" sz="2400" kern="100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858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198F93C-12D6-4AAD-A365-A8A6AB7D549D}"/>
              </a:ext>
            </a:extLst>
          </p:cNvPr>
          <p:cNvGrpSpPr/>
          <p:nvPr/>
        </p:nvGrpSpPr>
        <p:grpSpPr>
          <a:xfrm>
            <a:off x="1259350" y="637786"/>
            <a:ext cx="3316072" cy="840284"/>
            <a:chOff x="3135993" y="1051060"/>
            <a:chExt cx="3316072" cy="840284"/>
          </a:xfrm>
        </p:grpSpPr>
        <p:sp>
          <p:nvSpPr>
            <p:cNvPr id="3" name="矩形: 圆角 164">
              <a:extLst>
                <a:ext uri="{FF2B5EF4-FFF2-40B4-BE49-F238E27FC236}">
                  <a16:creationId xmlns:a16="http://schemas.microsoft.com/office/drawing/2014/main" xmlns="" id="{4802EBD0-2BC9-47E2-8167-0327242C91E1}"/>
                </a:ext>
              </a:extLst>
            </p:cNvPr>
            <p:cNvSpPr/>
            <p:nvPr/>
          </p:nvSpPr>
          <p:spPr>
            <a:xfrm>
              <a:off x="3839427" y="1280937"/>
              <a:ext cx="2612638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80F8BD9F-5AB6-454D-AC3C-AC81323EE992}"/>
                </a:ext>
              </a:extLst>
            </p:cNvPr>
            <p:cNvSpPr/>
            <p:nvPr/>
          </p:nvSpPr>
          <p:spPr>
            <a:xfrm>
              <a:off x="4514804" y="1324530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准确性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1CC55BCB-DA63-48FC-9E20-9E8E7A2D2F19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DC838C3D-2AE4-4C54-A612-E9C3203692B4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1513114" y="1902403"/>
            <a:ext cx="9231086" cy="1569660"/>
          </a:xfrm>
          <a:prstGeom prst="rect">
            <a:avLst/>
          </a:prstGeom>
          <a:solidFill>
            <a:srgbClr val="BDD7EE">
              <a:alpha val="50196"/>
            </a:srgbClr>
          </a:solidFill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400" kern="100" dirty="0" smtClean="0">
                <a:cs typeface="Times New Roman" panose="02020603050405020304" pitchFamily="18" charset="0"/>
              </a:rPr>
              <a:t>约定：</a:t>
            </a:r>
            <a:r>
              <a:rPr lang="en-US" altLang="zh-CN" sz="2400" kern="100" dirty="0" smtClean="0">
                <a:cs typeface="Times New Roman" panose="02020603050405020304" pitchFamily="18" charset="0"/>
              </a:rPr>
              <a:t>N</a:t>
            </a:r>
            <a:r>
              <a:rPr lang="zh-CN" altLang="zh-CN" sz="2400" kern="100" dirty="0">
                <a:cs typeface="Times New Roman" panose="02020603050405020304" pitchFamily="18" charset="0"/>
              </a:rPr>
              <a:t>为一次测试的样本集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大小</a:t>
            </a:r>
            <a:r>
              <a:rPr lang="zh-CN" altLang="en-US" sz="2400" kern="100" dirty="0" smtClean="0">
                <a:cs typeface="Times New Roman" panose="02020603050405020304" pitchFamily="18" charset="0"/>
              </a:rPr>
              <a:t>；</a:t>
            </a:r>
            <a:r>
              <a:rPr lang="en-US" altLang="zh-CN" sz="2400" kern="100" dirty="0" smtClean="0">
                <a:cs typeface="Times New Roman" panose="02020603050405020304" pitchFamily="18" charset="0"/>
              </a:rPr>
              <a:t>N</a:t>
            </a:r>
            <a:r>
              <a:rPr lang="en-US" altLang="zh-CN" sz="2400" kern="100" baseline="-25000" dirty="0" smtClean="0">
                <a:cs typeface="Times New Roman" panose="02020603050405020304" pitchFamily="18" charset="0"/>
              </a:rPr>
              <a:t>T</a:t>
            </a:r>
            <a:r>
              <a:rPr lang="zh-CN" altLang="zh-CN" sz="2400" kern="100" dirty="0">
                <a:cs typeface="Times New Roman" panose="02020603050405020304" pitchFamily="18" charset="0"/>
              </a:rPr>
              <a:t>为正确判决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次数</a:t>
            </a:r>
            <a:r>
              <a:rPr lang="zh-CN" altLang="en-US" sz="2400" kern="100" dirty="0">
                <a:cs typeface="Times New Roman" panose="02020603050405020304" pitchFamily="18" charset="0"/>
              </a:rPr>
              <a:t>；</a:t>
            </a:r>
            <a:endParaRPr lang="en-US" altLang="zh-CN" sz="2400" kern="100" dirty="0" smtClean="0"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kern="100" dirty="0" smtClean="0">
                <a:cs typeface="Times New Roman" panose="02020603050405020304" pitchFamily="18" charset="0"/>
              </a:rPr>
              <a:t>N</a:t>
            </a:r>
            <a:r>
              <a:rPr lang="en-US" altLang="zh-CN" sz="2400" kern="100" baseline="-25000" dirty="0" smtClean="0">
                <a:cs typeface="Times New Roman" panose="02020603050405020304" pitchFamily="18" charset="0"/>
              </a:rPr>
              <a:t>FP</a:t>
            </a:r>
            <a:r>
              <a:rPr lang="zh-CN" altLang="zh-CN" sz="2400" kern="100" dirty="0">
                <a:cs typeface="Times New Roman" panose="02020603050405020304" pitchFamily="18" charset="0"/>
              </a:rPr>
              <a:t>为虚警次数</a:t>
            </a:r>
            <a:r>
              <a:rPr lang="en-US" altLang="zh-CN" sz="2400" kern="100" dirty="0">
                <a:cs typeface="Times New Roman" panose="02020603050405020304" pitchFamily="18" charset="0"/>
              </a:rPr>
              <a:t>(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将</a:t>
            </a:r>
            <a:r>
              <a:rPr lang="zh-CN" altLang="en-US" sz="2400" kern="100" dirty="0" smtClean="0">
                <a:cs typeface="Times New Roman" panose="02020603050405020304" pitchFamily="18" charset="0"/>
              </a:rPr>
              <a:t>无隐写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错误</a:t>
            </a:r>
            <a:r>
              <a:rPr lang="zh-CN" altLang="zh-CN" sz="2400" kern="100" dirty="0">
                <a:cs typeface="Times New Roman" panose="02020603050405020304" pitchFamily="18" charset="0"/>
              </a:rPr>
              <a:t>判决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为</a:t>
            </a:r>
            <a:r>
              <a:rPr lang="zh-CN" altLang="en-US" sz="2400" kern="100" dirty="0" smtClean="0">
                <a:cs typeface="Times New Roman" panose="02020603050405020304" pitchFamily="18" charset="0"/>
              </a:rPr>
              <a:t>有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隐写的</a:t>
            </a:r>
            <a:r>
              <a:rPr lang="zh-CN" altLang="zh-CN" sz="2400" kern="100" dirty="0">
                <a:cs typeface="Times New Roman" panose="02020603050405020304" pitchFamily="18" charset="0"/>
              </a:rPr>
              <a:t>次数</a:t>
            </a:r>
            <a:r>
              <a:rPr lang="en-US" altLang="zh-CN" sz="2400" kern="100" dirty="0" smtClean="0">
                <a:cs typeface="Times New Roman" panose="02020603050405020304" pitchFamily="18" charset="0"/>
              </a:rPr>
              <a:t>)</a:t>
            </a:r>
            <a:r>
              <a:rPr lang="zh-CN" altLang="en-US" sz="2400" kern="100" dirty="0" smtClean="0">
                <a:cs typeface="Times New Roman" panose="02020603050405020304" pitchFamily="18" charset="0"/>
              </a:rPr>
              <a:t>；</a:t>
            </a:r>
            <a:endParaRPr lang="en-US" altLang="zh-CN" sz="2400" kern="100" dirty="0" smtClean="0"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sz="2400" kern="100" dirty="0" smtClean="0">
                <a:cs typeface="Times New Roman" panose="02020603050405020304" pitchFamily="18" charset="0"/>
              </a:rPr>
              <a:t>N</a:t>
            </a:r>
            <a:r>
              <a:rPr lang="en-US" altLang="zh-CN" sz="2400" kern="100" baseline="-25000" dirty="0" smtClean="0">
                <a:cs typeface="Times New Roman" panose="02020603050405020304" pitchFamily="18" charset="0"/>
              </a:rPr>
              <a:t>FN</a:t>
            </a:r>
            <a:r>
              <a:rPr lang="zh-CN" altLang="zh-CN" sz="2400" kern="100" dirty="0">
                <a:cs typeface="Times New Roman" panose="02020603050405020304" pitchFamily="18" charset="0"/>
              </a:rPr>
              <a:t>为漏检次数</a:t>
            </a:r>
            <a:r>
              <a:rPr lang="en-US" altLang="zh-CN" sz="2400" kern="100" dirty="0">
                <a:cs typeface="Times New Roman" panose="02020603050405020304" pitchFamily="18" charset="0"/>
              </a:rPr>
              <a:t>(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将</a:t>
            </a:r>
            <a:r>
              <a:rPr lang="zh-CN" altLang="en-US" sz="2400" kern="100" dirty="0" smtClean="0">
                <a:cs typeface="Times New Roman" panose="02020603050405020304" pitchFamily="18" charset="0"/>
              </a:rPr>
              <a:t>有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隐写错误</a:t>
            </a:r>
            <a:r>
              <a:rPr lang="zh-CN" altLang="zh-CN" sz="2400" kern="100" dirty="0">
                <a:cs typeface="Times New Roman" panose="02020603050405020304" pitchFamily="18" charset="0"/>
              </a:rPr>
              <a:t>判决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为</a:t>
            </a:r>
            <a:r>
              <a:rPr lang="zh-CN" altLang="en-US" sz="2400" kern="100" dirty="0" smtClean="0">
                <a:cs typeface="Times New Roman" panose="02020603050405020304" pitchFamily="18" charset="0"/>
              </a:rPr>
              <a:t>无隐写的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次数</a:t>
            </a:r>
            <a:r>
              <a:rPr lang="en-US" altLang="zh-CN" sz="2400" kern="100" dirty="0">
                <a:cs typeface="Times New Roman" panose="02020603050405020304" pitchFamily="18" charset="0"/>
              </a:rPr>
              <a:t>)</a:t>
            </a:r>
            <a:r>
              <a:rPr lang="zh-CN" altLang="zh-CN" sz="2400" kern="100" dirty="0" smtClean="0">
                <a:cs typeface="Times New Roman" panose="02020603050405020304" pitchFamily="18" charset="0"/>
              </a:rPr>
              <a:t>，</a:t>
            </a:r>
            <a:endParaRPr lang="en-US" altLang="zh-CN" sz="2400" kern="100" dirty="0" smtClean="0"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kern="100" dirty="0" smtClean="0">
                <a:cs typeface="Times New Roman" panose="02020603050405020304" pitchFamily="18" charset="0"/>
              </a:rPr>
              <a:t>则有</a:t>
            </a:r>
            <a:r>
              <a:rPr lang="zh-CN" altLang="en-US" sz="2400" kern="100" dirty="0" smtClean="0">
                <a:cs typeface="Times New Roman" panose="02020603050405020304" pitchFamily="18" charset="0"/>
              </a:rPr>
              <a:t>：</a:t>
            </a:r>
            <a:endParaRPr lang="zh-CN" altLang="zh-CN" sz="2400" kern="100" dirty="0"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/>
              <p:cNvSpPr/>
              <p:nvPr/>
            </p:nvSpPr>
            <p:spPr>
              <a:xfrm>
                <a:off x="2928257" y="3527065"/>
                <a:ext cx="6096000" cy="2051524"/>
              </a:xfrm>
              <a:prstGeom prst="rect">
                <a:avLst/>
              </a:prstGeom>
              <a:solidFill>
                <a:srgbClr val="E3C9F7">
                  <a:alpha val="40000"/>
                </a:srgbClr>
              </a:solidFill>
            </p:spPr>
            <p:txBody>
              <a:bodyPr>
                <a:spAutoFit/>
              </a:bodyPr>
              <a:lstStyle/>
              <a:p>
                <a:pPr indent="266700" algn="just">
                  <a:spcAft>
                    <a:spcPts val="0"/>
                  </a:spcAft>
                </a:pPr>
                <a:r>
                  <a:rPr lang="zh-CN" altLang="zh-CN" sz="2400" kern="100" dirty="0" smtClean="0">
                    <a:cs typeface="Times New Roman" panose="02020603050405020304" pitchFamily="18" charset="0"/>
                  </a:rPr>
                  <a:t>错误判决次数</a:t>
                </a:r>
                <a14:m>
                  <m:oMath xmlns:m="http://schemas.openxmlformats.org/officeDocument/2006/math">
                    <m:r>
                      <a:rPr lang="en-US" altLang="zh-CN" sz="2400" b="0" i="0" kern="100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  </m:t>
                    </m:r>
                    <m:sSub>
                      <m:sSub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sub>
                    </m:sSub>
                    <m:r>
                      <a:rPr lang="en-US" altLang="zh-CN" sz="2400" i="1" kern="10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𝐹𝑃</m:t>
                        </m:r>
                      </m:sub>
                    </m:sSub>
                    <m:r>
                      <a:rPr lang="en-US" altLang="zh-CN" sz="2400" i="1" kern="10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𝐹𝑁</m:t>
                        </m:r>
                      </m:sub>
                    </m:sSub>
                  </m:oMath>
                </a14:m>
                <a:endParaRPr lang="zh-CN" altLang="zh-CN" sz="2400" kern="100" dirty="0">
                  <a:effectLst/>
                  <a:cs typeface="Times New Roman" panose="02020603050405020304" pitchFamily="18" charset="0"/>
                </a:endParaRPr>
              </a:p>
              <a:p>
                <a:pPr indent="266700" algn="just">
                  <a:spcAft>
                    <a:spcPts val="0"/>
                  </a:spcAft>
                </a:pPr>
                <a:r>
                  <a:rPr lang="zh-CN" altLang="zh-CN" sz="2400" kern="100" dirty="0">
                    <a:effectLst/>
                    <a:cs typeface="Times New Roman" panose="02020603050405020304" pitchFamily="18" charset="0"/>
                  </a:rPr>
                  <a:t>正确率</a:t>
                </a:r>
                <a14:m>
                  <m:oMath xmlns:m="http://schemas.openxmlformats.org/officeDocument/2006/math">
                    <m:r>
                      <a:rPr lang="en-US" altLang="zh-CN" sz="2400" b="0" i="0" kern="100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  </m:t>
                    </m:r>
                    <m:sSub>
                      <m:sSub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sub>
                    </m:sSub>
                    <m:r>
                      <a:rPr lang="en-US" altLang="zh-CN" sz="2400" i="1" kern="10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zh-CN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b>
                        </m:sSub>
                      </m:num>
                      <m:den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zh-CN" altLang="zh-CN" sz="2400" kern="100" dirty="0">
                  <a:effectLst/>
                  <a:cs typeface="Times New Roman" panose="02020603050405020304" pitchFamily="18" charset="0"/>
                </a:endParaRPr>
              </a:p>
              <a:p>
                <a:pPr indent="266700" algn="just">
                  <a:spcAft>
                    <a:spcPts val="0"/>
                  </a:spcAft>
                </a:pPr>
                <a:r>
                  <a:rPr lang="zh-CN" altLang="zh-CN" sz="2400" kern="100" dirty="0">
                    <a:effectLst/>
                    <a:cs typeface="Times New Roman" panose="02020603050405020304" pitchFamily="18" charset="0"/>
                  </a:rPr>
                  <a:t>虚警率</a:t>
                </a:r>
                <a14:m>
                  <m:oMath xmlns:m="http://schemas.openxmlformats.org/officeDocument/2006/math">
                    <m:r>
                      <a:rPr lang="en-US" altLang="zh-CN" sz="2400" b="0" i="0" kern="100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  </m:t>
                    </m:r>
                    <m:sSub>
                      <m:sSub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𝐹𝑃</m:t>
                        </m:r>
                      </m:sub>
                    </m:sSub>
                    <m:r>
                      <a:rPr lang="en-US" altLang="zh-CN" sz="2400" i="1" kern="10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zh-CN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𝐹𝑃</m:t>
                            </m:r>
                          </m:sub>
                        </m:sSub>
                      </m:num>
                      <m:den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</m:oMath>
                </a14:m>
                <a:r>
                  <a:rPr lang="zh-CN" altLang="en-US" sz="2400" kern="100" dirty="0" smtClean="0">
                    <a:effectLst/>
                    <a:cs typeface="Times New Roman" panose="02020603050405020304" pitchFamily="18" charset="0"/>
                  </a:rPr>
                  <a:t>；</a:t>
                </a:r>
                <a:r>
                  <a:rPr lang="zh-CN" altLang="zh-CN" sz="2400" kern="100" dirty="0" smtClean="0">
                    <a:effectLst/>
                    <a:cs typeface="Times New Roman" panose="02020603050405020304" pitchFamily="18" charset="0"/>
                  </a:rPr>
                  <a:t>漏检</a:t>
                </a:r>
                <a:r>
                  <a:rPr lang="zh-CN" altLang="zh-CN" sz="2400" kern="100" dirty="0">
                    <a:effectLst/>
                    <a:cs typeface="Times New Roman" panose="02020603050405020304" pitchFamily="18" charset="0"/>
                  </a:rPr>
                  <a:t>率</a:t>
                </a:r>
                <a14:m>
                  <m:oMath xmlns:m="http://schemas.openxmlformats.org/officeDocument/2006/math">
                    <m:r>
                      <a:rPr lang="en-US" altLang="zh-CN" sz="2400" b="0" i="0" kern="100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  </m:t>
                    </m:r>
                    <m:sSub>
                      <m:sSub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𝐹𝑁</m:t>
                        </m:r>
                      </m:sub>
                    </m:sSub>
                    <m:r>
                      <a:rPr lang="en-US" altLang="zh-CN" sz="2400" i="1" kern="10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zh-CN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𝐹𝑁</m:t>
                            </m:r>
                          </m:sub>
                        </m:sSub>
                      </m:num>
                      <m:den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zh-CN" altLang="zh-CN" sz="2400" kern="100" dirty="0">
                  <a:effectLst/>
                  <a:cs typeface="Times New Roman" panose="02020603050405020304" pitchFamily="18" charset="0"/>
                </a:endParaRPr>
              </a:p>
              <a:p>
                <a:pPr indent="266700" algn="just">
                  <a:spcAft>
                    <a:spcPts val="0"/>
                  </a:spcAft>
                </a:pPr>
                <a:r>
                  <a:rPr lang="zh-CN" altLang="zh-CN" sz="2400" kern="100" dirty="0">
                    <a:effectLst/>
                    <a:cs typeface="Times New Roman" panose="02020603050405020304" pitchFamily="18" charset="0"/>
                  </a:rPr>
                  <a:t>错误率</a:t>
                </a:r>
                <a14:m>
                  <m:oMath xmlns:m="http://schemas.openxmlformats.org/officeDocument/2006/math">
                    <m:r>
                      <a:rPr lang="en-US" altLang="zh-CN" sz="2400" b="0" i="0" kern="100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  </m:t>
                    </m:r>
                    <m:sSub>
                      <m:sSub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sub>
                    </m:sSub>
                    <m:r>
                      <a:rPr lang="en-US" altLang="zh-CN" sz="2400" i="1" kern="10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zh-CN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zh-CN" sz="2400" i="1" kern="10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b>
                        </m:sSub>
                      </m:num>
                      <m:den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  <m:r>
                      <a:rPr lang="en-US" altLang="zh-CN" sz="2400" i="1" kern="10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𝐹𝑃</m:t>
                        </m:r>
                      </m:sub>
                    </m:sSub>
                    <m:r>
                      <a:rPr lang="en-US" altLang="zh-CN" sz="2400" i="1" kern="10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2400" i="1" kern="10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𝐹𝑁</m:t>
                        </m:r>
                      </m:sub>
                    </m:sSub>
                  </m:oMath>
                </a14:m>
                <a:endParaRPr lang="zh-CN" altLang="zh-CN" sz="2400" kern="100" dirty="0">
                  <a:effectLst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8257" y="3527065"/>
                <a:ext cx="6096000" cy="2051524"/>
              </a:xfrm>
              <a:prstGeom prst="rect">
                <a:avLst/>
              </a:prstGeom>
              <a:blipFill rotWithShape="0">
                <a:blip r:embed="rId2"/>
                <a:stretch>
                  <a:fillRect t="-2381" b="-23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322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198F93C-12D6-4AAD-A365-A8A6AB7D549D}"/>
              </a:ext>
            </a:extLst>
          </p:cNvPr>
          <p:cNvGrpSpPr/>
          <p:nvPr/>
        </p:nvGrpSpPr>
        <p:grpSpPr>
          <a:xfrm>
            <a:off x="1259350" y="637786"/>
            <a:ext cx="3316072" cy="840284"/>
            <a:chOff x="3135993" y="1051060"/>
            <a:chExt cx="3316072" cy="840284"/>
          </a:xfrm>
        </p:grpSpPr>
        <p:sp>
          <p:nvSpPr>
            <p:cNvPr id="3" name="矩形: 圆角 164">
              <a:extLst>
                <a:ext uri="{FF2B5EF4-FFF2-40B4-BE49-F238E27FC236}">
                  <a16:creationId xmlns:a16="http://schemas.microsoft.com/office/drawing/2014/main" xmlns="" id="{4802EBD0-2BC9-47E2-8167-0327242C91E1}"/>
                </a:ext>
              </a:extLst>
            </p:cNvPr>
            <p:cNvSpPr/>
            <p:nvPr/>
          </p:nvSpPr>
          <p:spPr>
            <a:xfrm>
              <a:off x="3839427" y="1280937"/>
              <a:ext cx="2612638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80F8BD9F-5AB6-454D-AC3C-AC81323EE992}"/>
                </a:ext>
              </a:extLst>
            </p:cNvPr>
            <p:cNvSpPr/>
            <p:nvPr/>
          </p:nvSpPr>
          <p:spPr>
            <a:xfrm>
              <a:off x="4521519" y="1333399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适用性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1CC55BCB-DA63-48FC-9E20-9E8E7A2D2F19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DC838C3D-2AE4-4C54-A612-E9C3203692B4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2644876" y="2241007"/>
            <a:ext cx="6596743" cy="1569660"/>
          </a:xfrm>
          <a:prstGeom prst="rect">
            <a:avLst/>
          </a:prstGeom>
          <a:solidFill>
            <a:srgbClr val="BDD7EE">
              <a:alpha val="50196"/>
            </a:srgbClr>
          </a:solidFill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适用性是指分析算法对不同的隐写算法的有效性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适用性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可以用于检测算法能有效地检测多少种和多少类隐写算法来衡量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r>
              <a:rPr lang="en-US" altLang="zh-CN" b="1" kern="100" dirty="0">
                <a:latin typeface="宋体" panose="02010600030101010101" pitchFamily="2" charset="-122"/>
                <a:ea typeface="等线"/>
                <a:cs typeface="Times New Roman" panose="02020603050405020304" pitchFamily="18" charset="0"/>
              </a:rPr>
              <a:t> </a:t>
            </a:r>
            <a:endParaRPr lang="zh-CN" altLang="zh-CN" kern="100" dirty="0">
              <a:effectLst/>
              <a:latin typeface="等线"/>
              <a:ea typeface="等线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614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198F93C-12D6-4AAD-A365-A8A6AB7D549D}"/>
              </a:ext>
            </a:extLst>
          </p:cNvPr>
          <p:cNvGrpSpPr/>
          <p:nvPr/>
        </p:nvGrpSpPr>
        <p:grpSpPr>
          <a:xfrm>
            <a:off x="1259350" y="637786"/>
            <a:ext cx="3316072" cy="840284"/>
            <a:chOff x="3135993" y="1051060"/>
            <a:chExt cx="3316072" cy="840284"/>
          </a:xfrm>
        </p:grpSpPr>
        <p:sp>
          <p:nvSpPr>
            <p:cNvPr id="3" name="矩形: 圆角 164">
              <a:extLst>
                <a:ext uri="{FF2B5EF4-FFF2-40B4-BE49-F238E27FC236}">
                  <a16:creationId xmlns:a16="http://schemas.microsoft.com/office/drawing/2014/main" xmlns="" id="{4802EBD0-2BC9-47E2-8167-0327242C91E1}"/>
                </a:ext>
              </a:extLst>
            </p:cNvPr>
            <p:cNvSpPr/>
            <p:nvPr/>
          </p:nvSpPr>
          <p:spPr>
            <a:xfrm>
              <a:off x="3839427" y="1280937"/>
              <a:ext cx="2612638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80F8BD9F-5AB6-454D-AC3C-AC81323EE992}"/>
                </a:ext>
              </a:extLst>
            </p:cNvPr>
            <p:cNvSpPr/>
            <p:nvPr/>
          </p:nvSpPr>
          <p:spPr>
            <a:xfrm>
              <a:off x="4506279" y="1333399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实用性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1CC55BCB-DA63-48FC-9E20-9E8E7A2D2F19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3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DC838C3D-2AE4-4C54-A612-E9C3203692B4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2144485" y="2121264"/>
            <a:ext cx="7837715" cy="2308324"/>
          </a:xfrm>
          <a:prstGeom prst="rect">
            <a:avLst/>
          </a:prstGeom>
          <a:solidFill>
            <a:srgbClr val="BDD7EE">
              <a:alpha val="50196"/>
            </a:srgbClr>
          </a:solidFill>
        </p:spPr>
        <p:txBody>
          <a:bodyPr wrap="square">
            <a:spAutoFit/>
          </a:bodyPr>
          <a:lstStyle/>
          <a:p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        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实用性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是指分析算法可以实际推广应用的程度，可由实现条件是否允许、分析结果是否稳定、自动化程度的高低和实时性等进行衡量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        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其中，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实时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性可以用隐写分析算法进行一次隐写分析所用时间来衡量，用时越短则实时性越好。</a:t>
            </a:r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35824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198F93C-12D6-4AAD-A365-A8A6AB7D549D}"/>
              </a:ext>
            </a:extLst>
          </p:cNvPr>
          <p:cNvGrpSpPr/>
          <p:nvPr/>
        </p:nvGrpSpPr>
        <p:grpSpPr>
          <a:xfrm>
            <a:off x="1259350" y="637786"/>
            <a:ext cx="3316072" cy="840284"/>
            <a:chOff x="3135993" y="1051060"/>
            <a:chExt cx="3316072" cy="840284"/>
          </a:xfrm>
        </p:grpSpPr>
        <p:sp>
          <p:nvSpPr>
            <p:cNvPr id="3" name="矩形: 圆角 164">
              <a:extLst>
                <a:ext uri="{FF2B5EF4-FFF2-40B4-BE49-F238E27FC236}">
                  <a16:creationId xmlns:a16="http://schemas.microsoft.com/office/drawing/2014/main" xmlns="" id="{4802EBD0-2BC9-47E2-8167-0327242C91E1}"/>
                </a:ext>
              </a:extLst>
            </p:cNvPr>
            <p:cNvSpPr/>
            <p:nvPr/>
          </p:nvSpPr>
          <p:spPr>
            <a:xfrm>
              <a:off x="3839427" y="1280937"/>
              <a:ext cx="2612638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80F8BD9F-5AB6-454D-AC3C-AC81323EE992}"/>
                </a:ext>
              </a:extLst>
            </p:cNvPr>
            <p:cNvSpPr/>
            <p:nvPr/>
          </p:nvSpPr>
          <p:spPr>
            <a:xfrm>
              <a:off x="4536759" y="1333399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复杂度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1CC55BCB-DA63-48FC-9E20-9E8E7A2D2F19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4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DC838C3D-2AE4-4C54-A612-E9C3203692B4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2775857" y="2300292"/>
            <a:ext cx="6542315" cy="1200329"/>
          </a:xfrm>
          <a:prstGeom prst="rect">
            <a:avLst/>
          </a:prstGeom>
          <a:solidFill>
            <a:srgbClr val="BDD7EE">
              <a:alpha val="50196"/>
            </a:srgbClr>
          </a:solidFill>
        </p:spPr>
        <p:txBody>
          <a:bodyPr wrap="square">
            <a:spAutoFit/>
          </a:bodyPr>
          <a:lstStyle/>
          <a:p>
            <a:r>
              <a:rPr lang="en-US" altLang="zh-CN" sz="24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        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复杂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度是针对隐写分析算法本身而言的，可由隐写分析算法实现需要的资源开销和软硬件条件来衡量。</a:t>
            </a:r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5180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</TotalTime>
  <Words>676</Words>
  <Application>Microsoft Office PowerPoint</Application>
  <PresentationFormat>宽屏</PresentationFormat>
  <Paragraphs>64</Paragraphs>
  <Slides>12</Slides>
  <Notes>2</Notes>
  <HiddenSlides>1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等线</vt:lpstr>
      <vt:lpstr>思源黑体 CN Heavy</vt:lpstr>
      <vt:lpstr>思源黑体 CN Normal</vt:lpstr>
      <vt:lpstr>宋体</vt:lpstr>
      <vt:lpstr>微软雅黑 Light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帐户</cp:lastModifiedBy>
  <cp:revision>233</cp:revision>
  <dcterms:created xsi:type="dcterms:W3CDTF">2019-09-27T01:23:40Z</dcterms:created>
  <dcterms:modified xsi:type="dcterms:W3CDTF">2021-06-29T11:05:11Z</dcterms:modified>
</cp:coreProperties>
</file>

<file path=docProps/thumbnail.jpeg>
</file>